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theme/theme6.xml" ContentType="application/vnd.openxmlformats-officedocument.theme+xml"/>
  <Override PartName="/ppt/slideLayouts/slideLayout57.xml" ContentType="application/vnd.openxmlformats-officedocument.presentationml.slideLayout+xml"/>
  <Override PartName="/ppt/theme/theme7.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8.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9.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10.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11.xml" ContentType="application/vnd.openxmlformats-officedocument.theme+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theme/theme12.xml" ContentType="application/vnd.openxmlformats-officedocument.theme+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theme/theme13.xml" ContentType="application/vnd.openxmlformats-officedocument.theme+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theme/theme14.xml" ContentType="application/vnd.openxmlformats-officedocument.theme+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theme/theme15.xml" ContentType="application/vnd.openxmlformats-officedocument.theme+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theme/theme16.xml" ContentType="application/vnd.openxmlformats-officedocument.theme+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theme/theme17.xml" ContentType="application/vnd.openxmlformats-officedocument.theme+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theme/theme18.xml" ContentType="application/vnd.openxmlformats-officedocument.theme+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theme/theme19.xml" ContentType="application/vnd.openxmlformats-officedocument.theme+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theme/theme20.xml" ContentType="application/vnd.openxmlformats-officedocument.theme+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theme/theme21.xml" ContentType="application/vnd.openxmlformats-officedocument.theme+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theme/theme22.xml" ContentType="application/vnd.openxmlformats-officedocument.theme+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theme/theme23.xml" ContentType="application/vnd.openxmlformats-officedocument.theme+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theme/theme24.xml" ContentType="application/vnd.openxmlformats-officedocument.theme+xml"/>
  <Override PartName="/ppt/theme/theme2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57" r:id="rId2"/>
    <p:sldMasterId id="2147483649" r:id="rId3"/>
    <p:sldMasterId id="2147483651" r:id="rId4"/>
    <p:sldMasterId id="2147483655" r:id="rId5"/>
    <p:sldMasterId id="2147484011" r:id="rId6"/>
    <p:sldMasterId id="2147484013" r:id="rId7"/>
    <p:sldMasterId id="2147484398" r:id="rId8"/>
    <p:sldMasterId id="2147484410" r:id="rId9"/>
    <p:sldMasterId id="2147484557" r:id="rId10"/>
    <p:sldMasterId id="2147485007" r:id="rId11"/>
    <p:sldMasterId id="2147485019" r:id="rId12"/>
    <p:sldMasterId id="2147485031" r:id="rId13"/>
    <p:sldMasterId id="2147485055" r:id="rId14"/>
    <p:sldMasterId id="2147485079" r:id="rId15"/>
    <p:sldMasterId id="2147485091" r:id="rId16"/>
    <p:sldMasterId id="2147485103" r:id="rId17"/>
    <p:sldMasterId id="2147485115" r:id="rId18"/>
    <p:sldMasterId id="2147485127" r:id="rId19"/>
    <p:sldMasterId id="2147485151" r:id="rId20"/>
    <p:sldMasterId id="2147485163" r:id="rId21"/>
    <p:sldMasterId id="2147485187" r:id="rId22"/>
    <p:sldMasterId id="2147485199" r:id="rId23"/>
    <p:sldMasterId id="2147486860" r:id="rId24"/>
  </p:sldMasterIdLst>
  <p:notesMasterIdLst>
    <p:notesMasterId r:id="rId96"/>
  </p:notesMasterIdLst>
  <p:sldIdLst>
    <p:sldId id="270" r:id="rId25"/>
    <p:sldId id="287" r:id="rId26"/>
    <p:sldId id="286" r:id="rId27"/>
    <p:sldId id="283" r:id="rId28"/>
    <p:sldId id="285" r:id="rId29"/>
    <p:sldId id="284" r:id="rId30"/>
    <p:sldId id="288" r:id="rId31"/>
    <p:sldId id="369" r:id="rId32"/>
    <p:sldId id="328" r:id="rId33"/>
    <p:sldId id="326" r:id="rId34"/>
    <p:sldId id="327" r:id="rId35"/>
    <p:sldId id="331" r:id="rId36"/>
    <p:sldId id="332" r:id="rId37"/>
    <p:sldId id="335" r:id="rId38"/>
    <p:sldId id="336" r:id="rId39"/>
    <p:sldId id="337" r:id="rId40"/>
    <p:sldId id="338" r:id="rId41"/>
    <p:sldId id="339" r:id="rId42"/>
    <p:sldId id="340" r:id="rId43"/>
    <p:sldId id="341" r:id="rId44"/>
    <p:sldId id="342" r:id="rId45"/>
    <p:sldId id="344" r:id="rId46"/>
    <p:sldId id="343" r:id="rId47"/>
    <p:sldId id="347" r:id="rId48"/>
    <p:sldId id="348" r:id="rId49"/>
    <p:sldId id="349" r:id="rId50"/>
    <p:sldId id="350" r:id="rId51"/>
    <p:sldId id="352" r:id="rId52"/>
    <p:sldId id="353" r:id="rId53"/>
    <p:sldId id="354" r:id="rId54"/>
    <p:sldId id="355" r:id="rId55"/>
    <p:sldId id="356" r:id="rId56"/>
    <p:sldId id="357" r:id="rId57"/>
    <p:sldId id="370" r:id="rId58"/>
    <p:sldId id="359" r:id="rId59"/>
    <p:sldId id="360" r:id="rId60"/>
    <p:sldId id="361" r:id="rId61"/>
    <p:sldId id="362" r:id="rId62"/>
    <p:sldId id="363" r:id="rId63"/>
    <p:sldId id="364" r:id="rId64"/>
    <p:sldId id="371" r:id="rId65"/>
    <p:sldId id="366" r:id="rId66"/>
    <p:sldId id="367" r:id="rId67"/>
    <p:sldId id="368" r:id="rId68"/>
    <p:sldId id="289" r:id="rId69"/>
    <p:sldId id="320" r:id="rId70"/>
    <p:sldId id="321" r:id="rId71"/>
    <p:sldId id="322" r:id="rId72"/>
    <p:sldId id="323" r:id="rId73"/>
    <p:sldId id="268" r:id="rId74"/>
    <p:sldId id="318" r:id="rId75"/>
    <p:sldId id="319" r:id="rId76"/>
    <p:sldId id="267" r:id="rId77"/>
    <p:sldId id="264" r:id="rId78"/>
    <p:sldId id="271" r:id="rId79"/>
    <p:sldId id="266" r:id="rId80"/>
    <p:sldId id="277" r:id="rId81"/>
    <p:sldId id="278" r:id="rId82"/>
    <p:sldId id="258" r:id="rId83"/>
    <p:sldId id="276" r:id="rId84"/>
    <p:sldId id="274" r:id="rId85"/>
    <p:sldId id="312" r:id="rId86"/>
    <p:sldId id="313" r:id="rId87"/>
    <p:sldId id="375" r:id="rId88"/>
    <p:sldId id="273" r:id="rId89"/>
    <p:sldId id="259" r:id="rId90"/>
    <p:sldId id="260" r:id="rId91"/>
    <p:sldId id="262" r:id="rId92"/>
    <p:sldId id="376" r:id="rId93"/>
    <p:sldId id="257" r:id="rId94"/>
    <p:sldId id="374" r:id="rId95"/>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2400"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2400"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2400"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2400" kern="1200">
        <a:solidFill>
          <a:schemeClr val="tx1"/>
        </a:solidFill>
        <a:latin typeface="Times New Roman"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73500"/>
    <a:srgbClr val="FFCC66"/>
    <a:srgbClr val="031A3C"/>
    <a:srgbClr val="FFB7F6"/>
    <a:srgbClr val="FF0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649"/>
    <p:restoredTop sz="85967" autoAdjust="0"/>
  </p:normalViewPr>
  <p:slideViewPr>
    <p:cSldViewPr>
      <p:cViewPr>
        <p:scale>
          <a:sx n="85" d="100"/>
          <a:sy n="85" d="100"/>
        </p:scale>
        <p:origin x="3448" y="68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364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xml"/><Relationship Id="rId21" Type="http://schemas.openxmlformats.org/officeDocument/2006/relationships/slideMaster" Target="slideMasters/slideMaster21.xml"/><Relationship Id="rId42" Type="http://schemas.openxmlformats.org/officeDocument/2006/relationships/slide" Target="slides/slide18.xml"/><Relationship Id="rId47" Type="http://schemas.openxmlformats.org/officeDocument/2006/relationships/slide" Target="slides/slide23.xml"/><Relationship Id="rId63" Type="http://schemas.openxmlformats.org/officeDocument/2006/relationships/slide" Target="slides/slide39.xml"/><Relationship Id="rId68" Type="http://schemas.openxmlformats.org/officeDocument/2006/relationships/slide" Target="slides/slide44.xml"/><Relationship Id="rId84" Type="http://schemas.openxmlformats.org/officeDocument/2006/relationships/slide" Target="slides/slide60.xml"/><Relationship Id="rId89" Type="http://schemas.openxmlformats.org/officeDocument/2006/relationships/slide" Target="slides/slide65.xml"/><Relationship Id="rId16" Type="http://schemas.openxmlformats.org/officeDocument/2006/relationships/slideMaster" Target="slideMasters/slideMaster16.xml"/><Relationship Id="rId11" Type="http://schemas.openxmlformats.org/officeDocument/2006/relationships/slideMaster" Target="slideMasters/slideMaster11.xml"/><Relationship Id="rId32" Type="http://schemas.openxmlformats.org/officeDocument/2006/relationships/slide" Target="slides/slide8.xml"/><Relationship Id="rId37" Type="http://schemas.openxmlformats.org/officeDocument/2006/relationships/slide" Target="slides/slide13.xml"/><Relationship Id="rId53" Type="http://schemas.openxmlformats.org/officeDocument/2006/relationships/slide" Target="slides/slide29.xml"/><Relationship Id="rId58" Type="http://schemas.openxmlformats.org/officeDocument/2006/relationships/slide" Target="slides/slide34.xml"/><Relationship Id="rId74" Type="http://schemas.openxmlformats.org/officeDocument/2006/relationships/slide" Target="slides/slide50.xml"/><Relationship Id="rId79" Type="http://schemas.openxmlformats.org/officeDocument/2006/relationships/slide" Target="slides/slide55.xml"/><Relationship Id="rId5" Type="http://schemas.openxmlformats.org/officeDocument/2006/relationships/slideMaster" Target="slideMasters/slideMaster5.xml"/><Relationship Id="rId90" Type="http://schemas.openxmlformats.org/officeDocument/2006/relationships/slide" Target="slides/slide66.xml"/><Relationship Id="rId95" Type="http://schemas.openxmlformats.org/officeDocument/2006/relationships/slide" Target="slides/slide71.xml"/><Relationship Id="rId22" Type="http://schemas.openxmlformats.org/officeDocument/2006/relationships/slideMaster" Target="slideMasters/slideMaster22.xml"/><Relationship Id="rId27" Type="http://schemas.openxmlformats.org/officeDocument/2006/relationships/slide" Target="slides/slide3.xml"/><Relationship Id="rId43" Type="http://schemas.openxmlformats.org/officeDocument/2006/relationships/slide" Target="slides/slide19.xml"/><Relationship Id="rId48" Type="http://schemas.openxmlformats.org/officeDocument/2006/relationships/slide" Target="slides/slide24.xml"/><Relationship Id="rId64" Type="http://schemas.openxmlformats.org/officeDocument/2006/relationships/slide" Target="slides/slide40.xml"/><Relationship Id="rId69" Type="http://schemas.openxmlformats.org/officeDocument/2006/relationships/slide" Target="slides/slide45.xml"/><Relationship Id="rId80" Type="http://schemas.openxmlformats.org/officeDocument/2006/relationships/slide" Target="slides/slide56.xml"/><Relationship Id="rId85" Type="http://schemas.openxmlformats.org/officeDocument/2006/relationships/slide" Target="slides/slide6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1.xml"/><Relationship Id="rId33" Type="http://schemas.openxmlformats.org/officeDocument/2006/relationships/slide" Target="slides/slide9.xml"/><Relationship Id="rId38" Type="http://schemas.openxmlformats.org/officeDocument/2006/relationships/slide" Target="slides/slide14.xml"/><Relationship Id="rId46" Type="http://schemas.openxmlformats.org/officeDocument/2006/relationships/slide" Target="slides/slide22.xml"/><Relationship Id="rId59" Type="http://schemas.openxmlformats.org/officeDocument/2006/relationships/slide" Target="slides/slide35.xml"/><Relationship Id="rId67" Type="http://schemas.openxmlformats.org/officeDocument/2006/relationships/slide" Target="slides/slide43.xml"/><Relationship Id="rId20" Type="http://schemas.openxmlformats.org/officeDocument/2006/relationships/slideMaster" Target="slideMasters/slideMaster20.xml"/><Relationship Id="rId41" Type="http://schemas.openxmlformats.org/officeDocument/2006/relationships/slide" Target="slides/slide17.xml"/><Relationship Id="rId54" Type="http://schemas.openxmlformats.org/officeDocument/2006/relationships/slide" Target="slides/slide30.xml"/><Relationship Id="rId62" Type="http://schemas.openxmlformats.org/officeDocument/2006/relationships/slide" Target="slides/slide38.xml"/><Relationship Id="rId70" Type="http://schemas.openxmlformats.org/officeDocument/2006/relationships/slide" Target="slides/slide46.xml"/><Relationship Id="rId75" Type="http://schemas.openxmlformats.org/officeDocument/2006/relationships/slide" Target="slides/slide51.xml"/><Relationship Id="rId83" Type="http://schemas.openxmlformats.org/officeDocument/2006/relationships/slide" Target="slides/slide59.xml"/><Relationship Id="rId88" Type="http://schemas.openxmlformats.org/officeDocument/2006/relationships/slide" Target="slides/slide64.xml"/><Relationship Id="rId91" Type="http://schemas.openxmlformats.org/officeDocument/2006/relationships/slide" Target="slides/slide67.xml"/><Relationship Id="rId96"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 Target="slides/slide4.xml"/><Relationship Id="rId36" Type="http://schemas.openxmlformats.org/officeDocument/2006/relationships/slide" Target="slides/slide12.xml"/><Relationship Id="rId49" Type="http://schemas.openxmlformats.org/officeDocument/2006/relationships/slide" Target="slides/slide25.xml"/><Relationship Id="rId57" Type="http://schemas.openxmlformats.org/officeDocument/2006/relationships/slide" Target="slides/slide33.xml"/><Relationship Id="rId10" Type="http://schemas.openxmlformats.org/officeDocument/2006/relationships/slideMaster" Target="slideMasters/slideMaster10.xml"/><Relationship Id="rId31" Type="http://schemas.openxmlformats.org/officeDocument/2006/relationships/slide" Target="slides/slide7.xml"/><Relationship Id="rId44" Type="http://schemas.openxmlformats.org/officeDocument/2006/relationships/slide" Target="slides/slide20.xml"/><Relationship Id="rId52" Type="http://schemas.openxmlformats.org/officeDocument/2006/relationships/slide" Target="slides/slide28.xml"/><Relationship Id="rId60" Type="http://schemas.openxmlformats.org/officeDocument/2006/relationships/slide" Target="slides/slide36.xml"/><Relationship Id="rId65" Type="http://schemas.openxmlformats.org/officeDocument/2006/relationships/slide" Target="slides/slide41.xml"/><Relationship Id="rId73" Type="http://schemas.openxmlformats.org/officeDocument/2006/relationships/slide" Target="slides/slide49.xml"/><Relationship Id="rId78" Type="http://schemas.openxmlformats.org/officeDocument/2006/relationships/slide" Target="slides/slide54.xml"/><Relationship Id="rId81" Type="http://schemas.openxmlformats.org/officeDocument/2006/relationships/slide" Target="slides/slide57.xml"/><Relationship Id="rId86" Type="http://schemas.openxmlformats.org/officeDocument/2006/relationships/slide" Target="slides/slide62.xml"/><Relationship Id="rId94" Type="http://schemas.openxmlformats.org/officeDocument/2006/relationships/slide" Target="slides/slide70.xml"/><Relationship Id="rId99"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15.xml"/><Relationship Id="rId34" Type="http://schemas.openxmlformats.org/officeDocument/2006/relationships/slide" Target="slides/slide10.xml"/><Relationship Id="rId50" Type="http://schemas.openxmlformats.org/officeDocument/2006/relationships/slide" Target="slides/slide26.xml"/><Relationship Id="rId55" Type="http://schemas.openxmlformats.org/officeDocument/2006/relationships/slide" Target="slides/slide31.xml"/><Relationship Id="rId76" Type="http://schemas.openxmlformats.org/officeDocument/2006/relationships/slide" Target="slides/slide52.xml"/><Relationship Id="rId97" Type="http://schemas.openxmlformats.org/officeDocument/2006/relationships/presProps" Target="presProps.xml"/><Relationship Id="rId7" Type="http://schemas.openxmlformats.org/officeDocument/2006/relationships/slideMaster" Target="slideMasters/slideMaster7.xml"/><Relationship Id="rId71" Type="http://schemas.openxmlformats.org/officeDocument/2006/relationships/slide" Target="slides/slide47.xml"/><Relationship Id="rId92" Type="http://schemas.openxmlformats.org/officeDocument/2006/relationships/slide" Target="slides/slide68.xml"/><Relationship Id="rId2" Type="http://schemas.openxmlformats.org/officeDocument/2006/relationships/slideMaster" Target="slideMasters/slideMaster2.xml"/><Relationship Id="rId29" Type="http://schemas.openxmlformats.org/officeDocument/2006/relationships/slide" Target="slides/slide5.xml"/><Relationship Id="rId24" Type="http://schemas.openxmlformats.org/officeDocument/2006/relationships/slideMaster" Target="slideMasters/slideMaster24.xml"/><Relationship Id="rId40" Type="http://schemas.openxmlformats.org/officeDocument/2006/relationships/slide" Target="slides/slide16.xml"/><Relationship Id="rId45" Type="http://schemas.openxmlformats.org/officeDocument/2006/relationships/slide" Target="slides/slide21.xml"/><Relationship Id="rId66" Type="http://schemas.openxmlformats.org/officeDocument/2006/relationships/slide" Target="slides/slide42.xml"/><Relationship Id="rId87" Type="http://schemas.openxmlformats.org/officeDocument/2006/relationships/slide" Target="slides/slide63.xml"/><Relationship Id="rId61" Type="http://schemas.openxmlformats.org/officeDocument/2006/relationships/slide" Target="slides/slide37.xml"/><Relationship Id="rId82" Type="http://schemas.openxmlformats.org/officeDocument/2006/relationships/slide" Target="slides/slide58.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30" Type="http://schemas.openxmlformats.org/officeDocument/2006/relationships/slide" Target="slides/slide6.xml"/><Relationship Id="rId35" Type="http://schemas.openxmlformats.org/officeDocument/2006/relationships/slide" Target="slides/slide11.xml"/><Relationship Id="rId56" Type="http://schemas.openxmlformats.org/officeDocument/2006/relationships/slide" Target="slides/slide32.xml"/><Relationship Id="rId77" Type="http://schemas.openxmlformats.org/officeDocument/2006/relationships/slide" Target="slides/slide53.xml"/><Relationship Id="rId100"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slide" Target="slides/slide27.xml"/><Relationship Id="rId72" Type="http://schemas.openxmlformats.org/officeDocument/2006/relationships/slide" Target="slides/slide48.xml"/><Relationship Id="rId93" Type="http://schemas.openxmlformats.org/officeDocument/2006/relationships/slide" Target="slides/slide69.xml"/><Relationship Id="rId98"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ea typeface="+mn-ea"/>
                <a:cs typeface="+mn-cs"/>
              </a:defRPr>
            </a:lvl1pPr>
          </a:lstStyle>
          <a:p>
            <a:pPr>
              <a:defRPr/>
            </a:pPr>
            <a:endParaRPr lang="en-US"/>
          </a:p>
        </p:txBody>
      </p:sp>
      <p:sp>
        <p:nvSpPr>
          <p:cNvPr id="1331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ea typeface="+mn-ea"/>
                <a:cs typeface="+mn-cs"/>
              </a:defRPr>
            </a:lvl1pPr>
          </a:lstStyle>
          <a:p>
            <a:pPr>
              <a:defRPr/>
            </a:pPr>
            <a:endParaRPr lang="en-US"/>
          </a:p>
        </p:txBody>
      </p:sp>
      <p:sp>
        <p:nvSpPr>
          <p:cNvPr id="25088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331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31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ea typeface="+mn-ea"/>
                <a:cs typeface="+mn-cs"/>
              </a:defRPr>
            </a:lvl1pPr>
          </a:lstStyle>
          <a:p>
            <a:pPr>
              <a:defRPr/>
            </a:pPr>
            <a:endParaRPr lang="en-US"/>
          </a:p>
        </p:txBody>
      </p:sp>
      <p:sp>
        <p:nvSpPr>
          <p:cNvPr id="1331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B96E294F-28F6-F04E-8C1F-59C59D5801F9}" type="slidenum">
              <a:rPr lang="en-US"/>
              <a:pPr>
                <a:defRPr/>
              </a:pPr>
              <a:t>‹#›</a:t>
            </a:fld>
            <a:endParaRPr lang="en-US"/>
          </a:p>
        </p:txBody>
      </p:sp>
    </p:spTree>
    <p:extLst>
      <p:ext uri="{BB962C8B-B14F-4D97-AF65-F5344CB8AC3E}">
        <p14:creationId xmlns:p14="http://schemas.microsoft.com/office/powerpoint/2010/main" val="358391766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ＭＳ Ｐゴシック" charset="0"/>
        <a:cs typeface="Geneva" charset="0"/>
      </a:defRPr>
    </a:lvl1pPr>
    <a:lvl2pPr marL="457200" algn="l" rtl="0" eaLnBrk="0" fontAlgn="base" hangingPunct="0">
      <a:spcBef>
        <a:spcPct val="30000"/>
      </a:spcBef>
      <a:spcAft>
        <a:spcPct val="0"/>
      </a:spcAft>
      <a:defRPr sz="1200" kern="1200">
        <a:solidFill>
          <a:schemeClr val="tx1"/>
        </a:solidFill>
        <a:latin typeface="Times New Roman" charset="0"/>
        <a:ea typeface="Geneva" charset="-128"/>
        <a:cs typeface="Geneva" charset="0"/>
      </a:defRPr>
    </a:lvl2pPr>
    <a:lvl3pPr marL="914400" algn="l" rtl="0" eaLnBrk="0" fontAlgn="base" hangingPunct="0">
      <a:spcBef>
        <a:spcPct val="30000"/>
      </a:spcBef>
      <a:spcAft>
        <a:spcPct val="0"/>
      </a:spcAft>
      <a:defRPr sz="1200" kern="1200">
        <a:solidFill>
          <a:schemeClr val="tx1"/>
        </a:solidFill>
        <a:latin typeface="Times New Roman" charset="0"/>
        <a:ea typeface="Geneva" charset="-128"/>
        <a:cs typeface="Geneva" charset="0"/>
      </a:defRPr>
    </a:lvl3pPr>
    <a:lvl4pPr marL="1371600" algn="l" rtl="0" eaLnBrk="0" fontAlgn="base" hangingPunct="0">
      <a:spcBef>
        <a:spcPct val="30000"/>
      </a:spcBef>
      <a:spcAft>
        <a:spcPct val="0"/>
      </a:spcAft>
      <a:defRPr sz="1200" kern="1200">
        <a:solidFill>
          <a:schemeClr val="tx1"/>
        </a:solidFill>
        <a:latin typeface="Times New Roman" charset="0"/>
        <a:ea typeface="Geneva" charset="-128"/>
        <a:cs typeface="Geneva" charset="0"/>
      </a:defRPr>
    </a:lvl4pPr>
    <a:lvl5pPr marL="1828800" algn="l" rtl="0" eaLnBrk="0" fontAlgn="base" hangingPunct="0">
      <a:spcBef>
        <a:spcPct val="30000"/>
      </a:spcBef>
      <a:spcAft>
        <a:spcPct val="0"/>
      </a:spcAft>
      <a:defRPr sz="1200" kern="1200">
        <a:solidFill>
          <a:schemeClr val="tx1"/>
        </a:solidFill>
        <a:latin typeface="Times New Roman" charset="0"/>
        <a:ea typeface="Geneva" charset="-128"/>
        <a:cs typeface="Geneva"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2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DDCD2255-0E49-4448-A594-2E29BE648AD0}" type="slidenum">
              <a:rPr lang="en-US" sz="1200"/>
              <a:pPr/>
              <a:t>1</a:t>
            </a:fld>
            <a:endParaRPr lang="en-US" sz="1200"/>
          </a:p>
        </p:txBody>
      </p:sp>
      <p:sp>
        <p:nvSpPr>
          <p:cNvPr id="252930" name="Rectangle 2"/>
          <p:cNvSpPr>
            <a:spLocks noGrp="1" noRot="1" noChangeAspect="1" noChangeArrowheads="1" noTextEdit="1"/>
          </p:cNvSpPr>
          <p:nvPr>
            <p:ph type="sldImg"/>
          </p:nvPr>
        </p:nvSpPr>
        <p:spPr>
          <a:ln/>
        </p:spPr>
      </p:sp>
      <p:sp>
        <p:nvSpPr>
          <p:cNvPr id="252931"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C9A301B8-0F3F-F049-963A-3305E1FEE1C7}" type="slidenum">
              <a:rPr lang="en-US" sz="1200">
                <a:solidFill>
                  <a:srgbClr val="000000"/>
                </a:solidFill>
                <a:latin typeface="Arial" charset="0"/>
              </a:rPr>
              <a:pPr/>
              <a:t>14</a:t>
            </a:fld>
            <a:endParaRPr lang="en-US" sz="1200">
              <a:solidFill>
                <a:srgbClr val="000000"/>
              </a:solidFill>
              <a:latin typeface="Arial" charset="0"/>
            </a:endParaRPr>
          </a:p>
        </p:txBody>
      </p:sp>
      <p:sp>
        <p:nvSpPr>
          <p:cNvPr id="274434" name="Rectangle 2"/>
          <p:cNvSpPr>
            <a:spLocks noGrp="1" noRot="1" noChangeAspect="1" noChangeArrowheads="1"/>
          </p:cNvSpPr>
          <p:nvPr>
            <p:ph type="sldImg"/>
          </p:nvPr>
        </p:nvSpPr>
        <p:spPr>
          <a:solidFill>
            <a:srgbClr val="FFFFFF"/>
          </a:solidFill>
          <a:ln/>
        </p:spPr>
      </p:sp>
      <p:sp>
        <p:nvSpPr>
          <p:cNvPr id="274435"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t>Context: The value of one child (1-9), one sheep (10-14), one sinner (15-20), one debtor (21-35). </a:t>
            </a:r>
          </a:p>
          <a:p>
            <a:pPr eaLnBrk="1" hangingPunct="1"/>
            <a:r>
              <a:rPr lang="en-US"/>
              <a:t>15-20 at the heart (advance slide to read)</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307E49A4-818E-B744-8E7A-35E90FC18715}" type="slidenum">
              <a:rPr lang="en-US" sz="1200">
                <a:solidFill>
                  <a:srgbClr val="000000"/>
                </a:solidFill>
                <a:latin typeface="Arial" charset="0"/>
              </a:rPr>
              <a:pPr/>
              <a:t>15</a:t>
            </a:fld>
            <a:endParaRPr lang="en-US" sz="1200">
              <a:solidFill>
                <a:srgbClr val="000000"/>
              </a:solidFill>
              <a:latin typeface="Arial" charset="0"/>
            </a:endParaRPr>
          </a:p>
        </p:txBody>
      </p:sp>
      <p:sp>
        <p:nvSpPr>
          <p:cNvPr id="276482" name="Rectangle 2"/>
          <p:cNvSpPr>
            <a:spLocks noGrp="1" noRot="1" noChangeAspect="1" noChangeArrowheads="1"/>
          </p:cNvSpPr>
          <p:nvPr>
            <p:ph type="sldImg"/>
          </p:nvPr>
        </p:nvSpPr>
        <p:spPr>
          <a:solidFill>
            <a:srgbClr val="FFFFFF"/>
          </a:solidFill>
          <a:ln/>
        </p:spPr>
      </p:sp>
      <p:sp>
        <p:nvSpPr>
          <p:cNvPr id="276483"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dirty="0">
                <a:latin typeface="Times New Roman" charset="0"/>
                <a:ea typeface="ＭＳ Ｐゴシック" charset="0"/>
                <a:cs typeface="ＭＳ Ｐゴシック" charset="0"/>
              </a:rPr>
              <a:t>HOM 08.15; 09.32</a:t>
            </a:r>
          </a:p>
          <a:p>
            <a:pPr eaLnBrk="1" hangingPunct="1"/>
            <a:r>
              <a:rPr lang="en-US" dirty="0">
                <a:latin typeface="Times New Roman" charset="0"/>
                <a:ea typeface="ＭＳ Ｐゴシック" charset="0"/>
                <a:cs typeface="ＭＳ Ｐゴシック" charset="0"/>
              </a:rPr>
              <a:t>HOM 16.12 focuses only on verses 15-17</a:t>
            </a:r>
          </a:p>
          <a:p>
            <a:pPr eaLnBrk="1" hangingPunct="1"/>
            <a:r>
              <a:rPr lang="en-US" dirty="0">
                <a:latin typeface="Times New Roman" charset="0"/>
                <a:ea typeface="MS PGothic" charset="0"/>
                <a:cs typeface="MS PGothic" charset="0"/>
              </a:rPr>
              <a:t>HSB 20.32</a:t>
            </a:r>
          </a:p>
          <a:p>
            <a:pPr eaLnBrk="1" hangingPunct="1"/>
            <a:r>
              <a:rPr lang="en-US" dirty="0">
                <a:latin typeface="Times New Roman" charset="0"/>
                <a:ea typeface="MS PGothic" charset="0"/>
                <a:cs typeface="MS PGothic" charset="0"/>
              </a:rPr>
              <a:t>HSB 25.08</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2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4426EBDD-CECB-FA4B-9131-F2316F00CCBF}" type="slidenum">
              <a:rPr lang="en-US" sz="1200">
                <a:solidFill>
                  <a:srgbClr val="000000"/>
                </a:solidFill>
                <a:latin typeface="Arial" charset="0"/>
              </a:rPr>
              <a:pPr/>
              <a:t>16</a:t>
            </a:fld>
            <a:endParaRPr lang="en-US" sz="1200">
              <a:solidFill>
                <a:srgbClr val="000000"/>
              </a:solidFill>
              <a:latin typeface="Arial" charset="0"/>
            </a:endParaRPr>
          </a:p>
        </p:txBody>
      </p:sp>
      <p:sp>
        <p:nvSpPr>
          <p:cNvPr id="278530" name="Rectangle 2"/>
          <p:cNvSpPr>
            <a:spLocks noGrp="1" noRot="1" noChangeAspect="1" noChangeArrowheads="1"/>
          </p:cNvSpPr>
          <p:nvPr>
            <p:ph type="sldImg"/>
          </p:nvPr>
        </p:nvSpPr>
        <p:spPr>
          <a:solidFill>
            <a:srgbClr val="FFFFFF"/>
          </a:solidFill>
          <a:ln/>
        </p:spPr>
      </p:sp>
      <p:sp>
        <p:nvSpPr>
          <p:cNvPr id="278531"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dirty="0"/>
              <a:t>08.16</a:t>
            </a:r>
          </a:p>
          <a:p>
            <a:pPr eaLnBrk="1" hangingPunct="1"/>
            <a:r>
              <a:rPr lang="en-US" dirty="0"/>
              <a:t>11.26</a:t>
            </a:r>
          </a:p>
          <a:p>
            <a:pPr eaLnBrk="1" hangingPunct="1"/>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5F5CEACA-B48C-D14E-A6F1-639A3563FCA4}" type="slidenum">
              <a:rPr lang="en-US" sz="1200">
                <a:solidFill>
                  <a:srgbClr val="000000"/>
                </a:solidFill>
                <a:latin typeface="Arial" charset="0"/>
              </a:rPr>
              <a:pPr/>
              <a:t>17</a:t>
            </a:fld>
            <a:endParaRPr lang="en-US" sz="1200">
              <a:solidFill>
                <a:srgbClr val="000000"/>
              </a:solidFill>
              <a:latin typeface="Arial" charset="0"/>
            </a:endParaRPr>
          </a:p>
        </p:txBody>
      </p:sp>
      <p:sp>
        <p:nvSpPr>
          <p:cNvPr id="280578" name="Rectangle 2"/>
          <p:cNvSpPr>
            <a:spLocks noGrp="1" noRot="1" noChangeAspect="1" noChangeArrowheads="1" noTextEdit="1"/>
          </p:cNvSpPr>
          <p:nvPr>
            <p:ph type="sldImg"/>
          </p:nvPr>
        </p:nvSpPr>
        <p:spPr>
          <a:ln/>
        </p:spPr>
      </p:sp>
      <p:sp>
        <p:nvSpPr>
          <p:cNvPr id="280579"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r>
              <a:rPr lang="en-US" dirty="0"/>
              <a:t>08.17</a:t>
            </a:r>
          </a:p>
          <a:p>
            <a:pPr eaLnBrk="1" hangingPunct="1"/>
            <a:r>
              <a:rPr lang="en-US" dirty="0"/>
              <a:t>11.27</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EBB2767F-DF25-2049-A9A8-A4E1530BC7B1}" type="slidenum">
              <a:rPr lang="en-US" sz="1200">
                <a:solidFill>
                  <a:srgbClr val="000000"/>
                </a:solidFill>
                <a:latin typeface="Arial" charset="0"/>
              </a:rPr>
              <a:pPr/>
              <a:t>18</a:t>
            </a:fld>
            <a:endParaRPr lang="en-US" sz="1200">
              <a:solidFill>
                <a:srgbClr val="000000"/>
              </a:solidFill>
              <a:latin typeface="Arial" charset="0"/>
            </a:endParaRPr>
          </a:p>
        </p:txBody>
      </p:sp>
      <p:sp>
        <p:nvSpPr>
          <p:cNvPr id="282626" name="Rectangle 2"/>
          <p:cNvSpPr>
            <a:spLocks noGrp="1" noRot="1" noChangeAspect="1" noChangeArrowheads="1"/>
          </p:cNvSpPr>
          <p:nvPr>
            <p:ph type="sldImg"/>
          </p:nvPr>
        </p:nvSpPr>
        <p:spPr>
          <a:solidFill>
            <a:srgbClr val="FFFFFF"/>
          </a:solidFill>
          <a:ln/>
        </p:spPr>
      </p:sp>
      <p:sp>
        <p:nvSpPr>
          <p:cNvPr id="282627"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A90C7D5A-EADC-5444-9911-DDD706CDF2DC}" type="slidenum">
              <a:rPr lang="en-US" sz="1200">
                <a:solidFill>
                  <a:srgbClr val="000000"/>
                </a:solidFill>
                <a:latin typeface="Arial" charset="0"/>
              </a:rPr>
              <a:pPr/>
              <a:t>19</a:t>
            </a:fld>
            <a:endParaRPr lang="en-US" sz="1200">
              <a:solidFill>
                <a:srgbClr val="000000"/>
              </a:solidFill>
              <a:latin typeface="Arial" charset="0"/>
            </a:endParaRPr>
          </a:p>
        </p:txBody>
      </p:sp>
      <p:sp>
        <p:nvSpPr>
          <p:cNvPr id="284674" name="Rectangle 2"/>
          <p:cNvSpPr>
            <a:spLocks noGrp="1" noRot="1" noChangeAspect="1" noChangeArrowheads="1" noTextEdit="1"/>
          </p:cNvSpPr>
          <p:nvPr>
            <p:ph type="sldImg"/>
          </p:nvPr>
        </p:nvSpPr>
        <p:spPr>
          <a:ln/>
        </p:spPr>
      </p:sp>
      <p:sp>
        <p:nvSpPr>
          <p:cNvPr id="284675"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10FB8FEE-6C80-B544-A587-43BD25C8FA66}" type="slidenum">
              <a:rPr lang="en-US" sz="1200">
                <a:solidFill>
                  <a:srgbClr val="000000"/>
                </a:solidFill>
                <a:latin typeface="Arial" charset="0"/>
              </a:rPr>
              <a:pPr/>
              <a:t>20</a:t>
            </a:fld>
            <a:endParaRPr lang="en-US" sz="1200">
              <a:solidFill>
                <a:srgbClr val="000000"/>
              </a:solidFill>
              <a:latin typeface="Arial" charset="0"/>
            </a:endParaRPr>
          </a:p>
        </p:txBody>
      </p:sp>
      <p:sp>
        <p:nvSpPr>
          <p:cNvPr id="286722" name="Rectangle 2"/>
          <p:cNvSpPr>
            <a:spLocks noGrp="1" noRot="1" noChangeAspect="1" noChangeArrowheads="1"/>
          </p:cNvSpPr>
          <p:nvPr>
            <p:ph type="sldImg"/>
          </p:nvPr>
        </p:nvSpPr>
        <p:spPr>
          <a:solidFill>
            <a:srgbClr val="FFFFFF"/>
          </a:solidFill>
          <a:ln/>
        </p:spPr>
      </p:sp>
      <p:sp>
        <p:nvSpPr>
          <p:cNvPr id="286723"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6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73193CF2-6534-F143-A609-8221D2A72A0F}" type="slidenum">
              <a:rPr lang="en-US" sz="1200">
                <a:solidFill>
                  <a:srgbClr val="000000"/>
                </a:solidFill>
                <a:latin typeface="Arial" charset="0"/>
              </a:rPr>
              <a:pPr/>
              <a:t>21</a:t>
            </a:fld>
            <a:endParaRPr lang="en-US" sz="1200">
              <a:solidFill>
                <a:srgbClr val="000000"/>
              </a:solidFill>
              <a:latin typeface="Arial" charset="0"/>
            </a:endParaRPr>
          </a:p>
        </p:txBody>
      </p:sp>
      <p:sp>
        <p:nvSpPr>
          <p:cNvPr id="288770" name="Rectangle 2"/>
          <p:cNvSpPr>
            <a:spLocks noGrp="1" noRot="1" noChangeAspect="1" noChangeArrowheads="1"/>
          </p:cNvSpPr>
          <p:nvPr>
            <p:ph type="sldImg"/>
          </p:nvPr>
        </p:nvSpPr>
        <p:spPr>
          <a:solidFill>
            <a:srgbClr val="FFFFFF"/>
          </a:solidFill>
          <a:ln/>
        </p:spPr>
      </p:sp>
      <p:sp>
        <p:nvSpPr>
          <p:cNvPr id="288771"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BA202FC9-BCE9-FC43-A665-A3303E0FC0E1}" type="slidenum">
              <a:rPr lang="en-US" sz="1200">
                <a:solidFill>
                  <a:srgbClr val="000000"/>
                </a:solidFill>
                <a:latin typeface="Arial" charset="0"/>
              </a:rPr>
              <a:pPr/>
              <a:t>23</a:t>
            </a:fld>
            <a:endParaRPr lang="en-US" sz="1200">
              <a:solidFill>
                <a:srgbClr val="000000"/>
              </a:solidFill>
              <a:latin typeface="Arial" charset="0"/>
            </a:endParaRPr>
          </a:p>
        </p:txBody>
      </p:sp>
      <p:sp>
        <p:nvSpPr>
          <p:cNvPr id="291842" name="Rectangle 2"/>
          <p:cNvSpPr>
            <a:spLocks noGrp="1" noRot="1" noChangeAspect="1" noChangeArrowheads="1"/>
          </p:cNvSpPr>
          <p:nvPr>
            <p:ph type="sldImg"/>
          </p:nvPr>
        </p:nvSpPr>
        <p:spPr>
          <a:solidFill>
            <a:srgbClr val="FFFFFF"/>
          </a:solidFill>
          <a:ln/>
        </p:spPr>
      </p:sp>
      <p:sp>
        <p:nvSpPr>
          <p:cNvPr id="291843"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8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49747D2F-7182-8044-B94D-2814237F393F}" type="slidenum">
              <a:rPr lang="en-US" sz="1200">
                <a:solidFill>
                  <a:srgbClr val="000000"/>
                </a:solidFill>
                <a:latin typeface="Arial" charset="0"/>
              </a:rPr>
              <a:pPr/>
              <a:t>24</a:t>
            </a:fld>
            <a:endParaRPr lang="en-US" sz="1200">
              <a:solidFill>
                <a:srgbClr val="000000"/>
              </a:solidFill>
              <a:latin typeface="Arial" charset="0"/>
            </a:endParaRPr>
          </a:p>
        </p:txBody>
      </p:sp>
      <p:sp>
        <p:nvSpPr>
          <p:cNvPr id="293890" name="Rectangle 2"/>
          <p:cNvSpPr>
            <a:spLocks noGrp="1" noRot="1" noChangeAspect="1" noChangeArrowheads="1"/>
          </p:cNvSpPr>
          <p:nvPr>
            <p:ph type="sldImg"/>
          </p:nvPr>
        </p:nvSpPr>
        <p:spPr>
          <a:solidFill>
            <a:srgbClr val="FFFFFF"/>
          </a:solidFill>
          <a:ln/>
        </p:spPr>
      </p:sp>
      <p:sp>
        <p:nvSpPr>
          <p:cNvPr id="293891"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83922020-A506-BD4B-BE73-9617A2B60ED3}" type="slidenum">
              <a:rPr lang="en-US" sz="1200">
                <a:solidFill>
                  <a:srgbClr val="000000"/>
                </a:solidFill>
              </a:rPr>
              <a:pPr/>
              <a:t>3</a:t>
            </a:fld>
            <a:endParaRPr lang="en-US" sz="1200">
              <a:solidFill>
                <a:srgbClr val="000000"/>
              </a:solidFill>
            </a:endParaRPr>
          </a:p>
        </p:txBody>
      </p:sp>
      <p:sp>
        <p:nvSpPr>
          <p:cNvPr id="256002" name="Rectangle 2"/>
          <p:cNvSpPr>
            <a:spLocks noGrp="1" noRot="1" noChangeAspect="1" noChangeArrowheads="1"/>
          </p:cNvSpPr>
          <p:nvPr>
            <p:ph type="sldImg"/>
          </p:nvPr>
        </p:nvSpPr>
        <p:spPr>
          <a:xfrm>
            <a:off x="1150938" y="692150"/>
            <a:ext cx="4556125" cy="3416300"/>
          </a:xfrm>
          <a:solidFill>
            <a:srgbClr val="FFFFFF"/>
          </a:solidFill>
          <a:ln/>
        </p:spPr>
      </p:sp>
      <p:sp>
        <p:nvSpPr>
          <p:cNvPr id="256003" name="Rectangle 3"/>
          <p:cNvSpPr>
            <a:spLocks noGrp="1" noChangeArrowheads="1"/>
          </p:cNvSpPr>
          <p:nvPr>
            <p:ph type="body" idx="1"/>
          </p:nvPr>
        </p:nvSpPr>
        <p:spPr>
          <a:solidFill>
            <a:srgbClr val="FFFFFF"/>
          </a:solidFill>
          <a:ln>
            <a:solidFill>
              <a:srgbClr val="000000"/>
            </a:solidFill>
          </a:ln>
        </p:spPr>
        <p:txBody>
          <a:bodyPr/>
          <a:lstStyle/>
          <a:p>
            <a:r>
              <a:rPr lang="en-US"/>
              <a:t>Cover steps 1-3 on page 27</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58A06294-9445-AC4B-A134-1A2C295B9336}" type="slidenum">
              <a:rPr lang="en-US" sz="1200">
                <a:solidFill>
                  <a:srgbClr val="000000"/>
                </a:solidFill>
                <a:latin typeface="Arial" charset="0"/>
              </a:rPr>
              <a:pPr/>
              <a:t>25</a:t>
            </a:fld>
            <a:endParaRPr lang="en-US" sz="1200">
              <a:solidFill>
                <a:srgbClr val="000000"/>
              </a:solidFill>
              <a:latin typeface="Arial" charset="0"/>
            </a:endParaRPr>
          </a:p>
        </p:txBody>
      </p:sp>
      <p:sp>
        <p:nvSpPr>
          <p:cNvPr id="295938" name="Rectangle 2"/>
          <p:cNvSpPr>
            <a:spLocks noGrp="1" noRot="1" noChangeAspect="1" noChangeArrowheads="1"/>
          </p:cNvSpPr>
          <p:nvPr>
            <p:ph type="sldImg"/>
          </p:nvPr>
        </p:nvSpPr>
        <p:spPr>
          <a:solidFill>
            <a:srgbClr val="FFFFFF"/>
          </a:solidFill>
          <a:ln/>
        </p:spPr>
      </p:sp>
      <p:sp>
        <p:nvSpPr>
          <p:cNvPr id="29593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0FC2FC14-B2FD-0E4A-88A3-A3F4E6FC36CD}" type="slidenum">
              <a:rPr lang="en-US" sz="1200">
                <a:solidFill>
                  <a:srgbClr val="000000"/>
                </a:solidFill>
                <a:latin typeface="Arial" charset="0"/>
              </a:rPr>
              <a:pPr/>
              <a:t>26</a:t>
            </a:fld>
            <a:endParaRPr lang="en-US" sz="1200">
              <a:solidFill>
                <a:srgbClr val="000000"/>
              </a:solidFill>
              <a:latin typeface="Arial" charset="0"/>
            </a:endParaRPr>
          </a:p>
        </p:txBody>
      </p:sp>
      <p:sp>
        <p:nvSpPr>
          <p:cNvPr id="297986" name="Rectangle 2"/>
          <p:cNvSpPr>
            <a:spLocks noGrp="1" noRot="1" noChangeAspect="1" noChangeArrowheads="1"/>
          </p:cNvSpPr>
          <p:nvPr>
            <p:ph type="sldImg"/>
          </p:nvPr>
        </p:nvSpPr>
        <p:spPr>
          <a:solidFill>
            <a:srgbClr val="FFFFFF"/>
          </a:solidFill>
          <a:ln/>
        </p:spPr>
      </p:sp>
      <p:sp>
        <p:nvSpPr>
          <p:cNvPr id="297987"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BD2ABA95-D0EE-474D-941D-D6095B27F2B7}" type="slidenum">
              <a:rPr lang="en-US" sz="1200">
                <a:solidFill>
                  <a:srgbClr val="000000"/>
                </a:solidFill>
                <a:latin typeface="Arial" charset="0"/>
              </a:rPr>
              <a:pPr/>
              <a:t>27</a:t>
            </a:fld>
            <a:endParaRPr lang="en-US" sz="1200">
              <a:solidFill>
                <a:srgbClr val="000000"/>
              </a:solidFill>
              <a:latin typeface="Arial" charset="0"/>
            </a:endParaRPr>
          </a:p>
        </p:txBody>
      </p:sp>
      <p:sp>
        <p:nvSpPr>
          <p:cNvPr id="300034" name="Rectangle 2"/>
          <p:cNvSpPr>
            <a:spLocks noGrp="1" noRot="1" noChangeAspect="1" noChangeArrowheads="1"/>
          </p:cNvSpPr>
          <p:nvPr>
            <p:ph type="sldImg"/>
          </p:nvPr>
        </p:nvSpPr>
        <p:spPr>
          <a:solidFill>
            <a:srgbClr val="FFFFFF"/>
          </a:solidFill>
          <a:ln/>
        </p:spPr>
      </p:sp>
      <p:sp>
        <p:nvSpPr>
          <p:cNvPr id="30003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dirty="0">
                <a:ea typeface="ＭＳ Ｐゴシック" charset="0"/>
                <a:cs typeface="ＭＳ Ｐゴシック" charset="0"/>
              </a:rPr>
              <a:t>Instead of restoring nets, share about a genuine reconciliation between people.</a:t>
            </a:r>
          </a:p>
          <a:p>
            <a:pPr marL="0" marR="0" indent="0" algn="l" defTabSz="914400" rtl="0" eaLnBrk="1" fontAlgn="base" latinLnBrk="0" hangingPunct="1">
              <a:lnSpc>
                <a:spcPct val="100000"/>
              </a:lnSpc>
              <a:spcBef>
                <a:spcPct val="30000"/>
              </a:spcBef>
              <a:spcAft>
                <a:spcPct val="0"/>
              </a:spcAft>
              <a:buClrTx/>
              <a:buSzTx/>
              <a:buFontTx/>
              <a:buNone/>
              <a:tabLst/>
              <a:defRPr/>
            </a:pPr>
            <a:r>
              <a:rPr lang="en-US"/>
              <a:t>08.27</a:t>
            </a:r>
            <a:r>
              <a:rPr lang="en-US" baseline="0"/>
              <a:t> adapted in 16.20</a:t>
            </a:r>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BCC882C8-46F4-354C-86EF-702E42502597}" type="slidenum">
              <a:rPr lang="en-US" sz="1200">
                <a:solidFill>
                  <a:srgbClr val="000000"/>
                </a:solidFill>
                <a:latin typeface="Arial" charset="0"/>
              </a:rPr>
              <a:pPr/>
              <a:t>29</a:t>
            </a:fld>
            <a:endParaRPr lang="en-US" sz="1200">
              <a:solidFill>
                <a:srgbClr val="000000"/>
              </a:solidFill>
              <a:latin typeface="Arial" charset="0"/>
            </a:endParaRPr>
          </a:p>
        </p:txBody>
      </p:sp>
      <p:sp>
        <p:nvSpPr>
          <p:cNvPr id="303106" name="Rectangle 2"/>
          <p:cNvSpPr>
            <a:spLocks noGrp="1" noRot="1" noChangeAspect="1" noChangeArrowheads="1"/>
          </p:cNvSpPr>
          <p:nvPr>
            <p:ph type="sldImg"/>
          </p:nvPr>
        </p:nvSpPr>
        <p:spPr>
          <a:solidFill>
            <a:srgbClr val="FFFFFF"/>
          </a:solidFill>
          <a:ln/>
        </p:spPr>
      </p:sp>
      <p:sp>
        <p:nvSpPr>
          <p:cNvPr id="303107"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7B3A1F6B-FEB4-494A-9AC5-00156C17A3E9}" type="slidenum">
              <a:rPr lang="en-US" sz="1200">
                <a:solidFill>
                  <a:srgbClr val="000000"/>
                </a:solidFill>
                <a:latin typeface="Arial" charset="0"/>
              </a:rPr>
              <a:pPr/>
              <a:t>31</a:t>
            </a:fld>
            <a:endParaRPr lang="en-US" sz="1200">
              <a:solidFill>
                <a:srgbClr val="000000"/>
              </a:solidFill>
              <a:latin typeface="Arial" charset="0"/>
            </a:endParaRPr>
          </a:p>
        </p:txBody>
      </p:sp>
      <p:sp>
        <p:nvSpPr>
          <p:cNvPr id="306178" name="Rectangle 2"/>
          <p:cNvSpPr>
            <a:spLocks noGrp="1" noRot="1" noChangeAspect="1" noChangeArrowheads="1"/>
          </p:cNvSpPr>
          <p:nvPr>
            <p:ph type="sldImg"/>
          </p:nvPr>
        </p:nvSpPr>
        <p:spPr>
          <a:solidFill>
            <a:srgbClr val="FFFFFF"/>
          </a:solidFill>
          <a:ln/>
        </p:spPr>
      </p:sp>
      <p:sp>
        <p:nvSpPr>
          <p:cNvPr id="30617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DA96C93E-D5F7-574D-984F-651C7EC43BA3}" type="slidenum">
              <a:rPr lang="en-US" sz="1200">
                <a:solidFill>
                  <a:srgbClr val="000000"/>
                </a:solidFill>
                <a:latin typeface="Arial" charset="0"/>
              </a:rPr>
              <a:pPr/>
              <a:t>32</a:t>
            </a:fld>
            <a:endParaRPr lang="en-US" sz="1200">
              <a:solidFill>
                <a:srgbClr val="000000"/>
              </a:solidFill>
              <a:latin typeface="Arial" charset="0"/>
            </a:endParaRPr>
          </a:p>
        </p:txBody>
      </p:sp>
      <p:sp>
        <p:nvSpPr>
          <p:cNvPr id="308226" name="Rectangle 2"/>
          <p:cNvSpPr>
            <a:spLocks noGrp="1" noRot="1" noChangeAspect="1" noChangeArrowheads="1"/>
          </p:cNvSpPr>
          <p:nvPr>
            <p:ph type="sldImg"/>
          </p:nvPr>
        </p:nvSpPr>
        <p:spPr>
          <a:solidFill>
            <a:srgbClr val="FFFFFF"/>
          </a:solidFill>
          <a:ln/>
        </p:spPr>
      </p:sp>
      <p:sp>
        <p:nvSpPr>
          <p:cNvPr id="308227"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dirty="0">
                <a:ea typeface="ＭＳ Ｐゴシック" charset="0"/>
                <a:cs typeface="ＭＳ Ｐゴシック" charset="0"/>
              </a:rPr>
              <a:t>Sometimes we can show what to do by also telling first what NOT to do…</a:t>
            </a:r>
          </a:p>
          <a:p>
            <a:pPr eaLnBrk="1" hangingPunct="1"/>
            <a:r>
              <a:rPr lang="en-US" dirty="0">
                <a:ea typeface="ＭＳ Ｐゴシック" charset="0"/>
                <a:cs typeface="ＭＳ Ｐゴシック" charset="0"/>
              </a:rPr>
              <a:t>08.32</a:t>
            </a:r>
          </a:p>
          <a:p>
            <a:pPr eaLnBrk="1" hangingPunct="1"/>
            <a:r>
              <a:rPr lang="en-US" dirty="0">
                <a:ea typeface="ＭＳ Ｐゴシック" charset="0"/>
                <a:cs typeface="ＭＳ Ｐゴシック" charset="0"/>
              </a:rPr>
              <a:t>16.14</a:t>
            </a:r>
          </a:p>
          <a:p>
            <a:pPr eaLnBrk="1" hangingPunct="1"/>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DB77E7A7-0809-134B-986B-3762BDFF91C8}" type="slidenum">
              <a:rPr lang="en-US" sz="1200">
                <a:solidFill>
                  <a:srgbClr val="000000"/>
                </a:solidFill>
                <a:latin typeface="Arial" charset="0"/>
              </a:rPr>
              <a:pPr/>
              <a:t>33</a:t>
            </a:fld>
            <a:endParaRPr lang="en-US" sz="1200">
              <a:solidFill>
                <a:srgbClr val="000000"/>
              </a:solidFill>
              <a:latin typeface="Arial" charset="0"/>
            </a:endParaRPr>
          </a:p>
        </p:txBody>
      </p:sp>
      <p:sp>
        <p:nvSpPr>
          <p:cNvPr id="310274" name="Rectangle 2"/>
          <p:cNvSpPr>
            <a:spLocks noGrp="1" noRot="1" noChangeAspect="1" noChangeArrowheads="1"/>
          </p:cNvSpPr>
          <p:nvPr>
            <p:ph type="sldImg"/>
          </p:nvPr>
        </p:nvSpPr>
        <p:spPr>
          <a:solidFill>
            <a:srgbClr val="FFFFFF"/>
          </a:solidFill>
          <a:ln/>
        </p:spPr>
      </p:sp>
      <p:sp>
        <p:nvSpPr>
          <p:cNvPr id="31027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dirty="0">
                <a:ea typeface="ＭＳ Ｐゴシック" charset="0"/>
                <a:cs typeface="ＭＳ Ｐゴシック" charset="0"/>
              </a:rPr>
              <a:t>08.33</a:t>
            </a:r>
          </a:p>
          <a:p>
            <a:pPr eaLnBrk="1" hangingPunct="1"/>
            <a:r>
              <a:rPr lang="en-US" dirty="0">
                <a:ea typeface="ＭＳ Ｐゴシック" charset="0"/>
                <a:cs typeface="ＭＳ Ｐゴシック" charset="0"/>
              </a:rPr>
              <a:t>16.15</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A50F9EC0-6A4F-4647-81B8-6D2470C88D89}" type="slidenum">
              <a:rPr lang="en-US" sz="1200">
                <a:solidFill>
                  <a:srgbClr val="000000"/>
                </a:solidFill>
                <a:latin typeface="Arial" charset="0"/>
              </a:rPr>
              <a:pPr/>
              <a:t>34</a:t>
            </a:fld>
            <a:endParaRPr lang="en-US" sz="1200">
              <a:solidFill>
                <a:srgbClr val="000000"/>
              </a:solidFill>
              <a:latin typeface="Arial" charset="0"/>
            </a:endParaRPr>
          </a:p>
        </p:txBody>
      </p:sp>
      <p:sp>
        <p:nvSpPr>
          <p:cNvPr id="312322" name="Rectangle 2"/>
          <p:cNvSpPr>
            <a:spLocks noGrp="1" noRot="1" noChangeAspect="1" noChangeArrowheads="1"/>
          </p:cNvSpPr>
          <p:nvPr>
            <p:ph type="sldImg"/>
          </p:nvPr>
        </p:nvSpPr>
        <p:spPr>
          <a:solidFill>
            <a:srgbClr val="FFFFFF"/>
          </a:solidFill>
          <a:ln/>
        </p:spPr>
      </p:sp>
      <p:sp>
        <p:nvSpPr>
          <p:cNvPr id="312323"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6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D4B4E5A0-82F1-B64B-899D-653BDF680F58}" type="slidenum">
              <a:rPr lang="en-US" sz="1200">
                <a:solidFill>
                  <a:srgbClr val="000000"/>
                </a:solidFill>
                <a:latin typeface="Arial" charset="0"/>
              </a:rPr>
              <a:pPr/>
              <a:t>35</a:t>
            </a:fld>
            <a:endParaRPr lang="en-US" sz="1200">
              <a:solidFill>
                <a:srgbClr val="000000"/>
              </a:solidFill>
              <a:latin typeface="Arial" charset="0"/>
            </a:endParaRPr>
          </a:p>
        </p:txBody>
      </p:sp>
      <p:sp>
        <p:nvSpPr>
          <p:cNvPr id="314370" name="Rectangle 2"/>
          <p:cNvSpPr>
            <a:spLocks noGrp="1" noRot="1" noChangeAspect="1" noChangeArrowheads="1" noTextEdit="1"/>
          </p:cNvSpPr>
          <p:nvPr>
            <p:ph type="sldImg"/>
          </p:nvPr>
        </p:nvSpPr>
        <p:spPr>
          <a:ln/>
        </p:spPr>
      </p:sp>
      <p:sp>
        <p:nvSpPr>
          <p:cNvPr id="314371"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r>
              <a:rPr lang="en-US" dirty="0"/>
              <a:t>08.35</a:t>
            </a:r>
          </a:p>
          <a:p>
            <a:pPr eaLnBrk="1" hangingPunct="1"/>
            <a:r>
              <a:rPr lang="en-US" dirty="0"/>
              <a:t>11.28</a:t>
            </a:r>
          </a:p>
          <a:p>
            <a:pPr eaLnBrk="1" hangingPunct="1"/>
            <a:endParaRPr lang="en-US" dirty="0"/>
          </a:p>
          <a:p>
            <a:pPr eaLnBrk="1" hangingPunct="1"/>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B3FD270C-F085-194A-90F7-879CBA2406F9}" type="slidenum">
              <a:rPr lang="en-US" sz="1200">
                <a:solidFill>
                  <a:srgbClr val="000000"/>
                </a:solidFill>
                <a:latin typeface="Arial" charset="0"/>
              </a:rPr>
              <a:pPr/>
              <a:t>36</a:t>
            </a:fld>
            <a:endParaRPr lang="en-US" sz="1200">
              <a:solidFill>
                <a:srgbClr val="000000"/>
              </a:solidFill>
              <a:latin typeface="Arial" charset="0"/>
            </a:endParaRPr>
          </a:p>
        </p:txBody>
      </p:sp>
      <p:sp>
        <p:nvSpPr>
          <p:cNvPr id="316418" name="Rectangle 2"/>
          <p:cNvSpPr>
            <a:spLocks noGrp="1" noRot="1" noChangeAspect="1" noChangeArrowheads="1"/>
          </p:cNvSpPr>
          <p:nvPr>
            <p:ph type="sldImg"/>
          </p:nvPr>
        </p:nvSpPr>
        <p:spPr>
          <a:solidFill>
            <a:srgbClr val="FFFFFF"/>
          </a:solidFill>
          <a:ln/>
        </p:spPr>
      </p:sp>
      <p:sp>
        <p:nvSpPr>
          <p:cNvPr id="31641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dirty="0"/>
              <a:t>08.36</a:t>
            </a:r>
          </a:p>
          <a:p>
            <a:pPr eaLnBrk="1" hangingPunct="1"/>
            <a:r>
              <a:rPr lang="en-US" dirty="0"/>
              <a:t>11.29</a:t>
            </a:r>
          </a:p>
          <a:p>
            <a:pPr eaLnBrk="1" hangingPunct="1"/>
            <a:endParaRPr lang="en-US" dirty="0"/>
          </a:p>
          <a:p>
            <a:pPr eaLnBrk="1" hangingPunct="1"/>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96E294F-28F6-F04E-8C1F-59C59D5801F9}" type="slidenum">
              <a:rPr lang="en-US" smtClean="0"/>
              <a:pPr>
                <a:defRPr/>
              </a:pPr>
              <a:t>4</a:t>
            </a:fld>
            <a:endParaRPr lang="en-US"/>
          </a:p>
        </p:txBody>
      </p:sp>
    </p:spTree>
    <p:extLst>
      <p:ext uri="{BB962C8B-B14F-4D97-AF65-F5344CB8AC3E}">
        <p14:creationId xmlns:p14="http://schemas.microsoft.com/office/powerpoint/2010/main" val="7676616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B6426794-EED2-C944-B2B5-3F05D38008DC}" type="slidenum">
              <a:rPr lang="en-US" sz="1200">
                <a:solidFill>
                  <a:srgbClr val="000000"/>
                </a:solidFill>
                <a:latin typeface="Arial" charset="0"/>
              </a:rPr>
              <a:pPr/>
              <a:t>37</a:t>
            </a:fld>
            <a:endParaRPr lang="en-US" sz="1200">
              <a:solidFill>
                <a:srgbClr val="000000"/>
              </a:solidFill>
              <a:latin typeface="Arial" charset="0"/>
            </a:endParaRPr>
          </a:p>
        </p:txBody>
      </p:sp>
      <p:sp>
        <p:nvSpPr>
          <p:cNvPr id="318466" name="Rectangle 2"/>
          <p:cNvSpPr>
            <a:spLocks noGrp="1" noRot="1" noChangeAspect="1" noChangeArrowheads="1"/>
          </p:cNvSpPr>
          <p:nvPr>
            <p:ph type="sldImg"/>
          </p:nvPr>
        </p:nvSpPr>
        <p:spPr>
          <a:solidFill>
            <a:srgbClr val="FFFFFF"/>
          </a:solidFill>
          <a:ln/>
        </p:spPr>
      </p:sp>
      <p:sp>
        <p:nvSpPr>
          <p:cNvPr id="318467"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dirty="0"/>
              <a:t>08.37 but changed to HO SP in:</a:t>
            </a:r>
          </a:p>
          <a:p>
            <a:pPr eaLnBrk="1" hangingPunct="1"/>
            <a:r>
              <a:rPr lang="en-US" dirty="0"/>
              <a:t>11.30</a:t>
            </a:r>
          </a:p>
          <a:p>
            <a:pPr eaLnBrk="1" hangingPunct="1"/>
            <a:r>
              <a:rPr lang="en-US" dirty="0"/>
              <a:t>12.21</a:t>
            </a:r>
          </a:p>
          <a:p>
            <a:pPr eaLnBrk="1" hangingPunct="1"/>
            <a:endParaRPr lang="en-US" dirty="0"/>
          </a:p>
          <a:p>
            <a:pPr eaLnBrk="1" hangingPunct="1"/>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47F918FE-294F-2744-A47F-54C44C640D45}" type="slidenum">
              <a:rPr lang="en-US" sz="1200">
                <a:solidFill>
                  <a:srgbClr val="000000"/>
                </a:solidFill>
                <a:latin typeface="Arial" charset="0"/>
              </a:rPr>
              <a:pPr/>
              <a:t>38</a:t>
            </a:fld>
            <a:endParaRPr lang="en-US" sz="1200">
              <a:solidFill>
                <a:srgbClr val="000000"/>
              </a:solidFill>
              <a:latin typeface="Arial" charset="0"/>
            </a:endParaRPr>
          </a:p>
        </p:txBody>
      </p:sp>
      <p:sp>
        <p:nvSpPr>
          <p:cNvPr id="320514" name="Rectangle 2"/>
          <p:cNvSpPr>
            <a:spLocks noGrp="1" noRot="1" noChangeAspect="1" noChangeArrowheads="1"/>
          </p:cNvSpPr>
          <p:nvPr>
            <p:ph type="sldImg"/>
          </p:nvPr>
        </p:nvSpPr>
        <p:spPr>
          <a:solidFill>
            <a:srgbClr val="FFFFFF"/>
          </a:solidFill>
          <a:ln/>
        </p:spPr>
      </p:sp>
      <p:sp>
        <p:nvSpPr>
          <p:cNvPr id="32051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CD48CAF2-8534-E647-ACA3-4233FABB5044}" type="slidenum">
              <a:rPr lang="en-US" sz="1200">
                <a:solidFill>
                  <a:srgbClr val="000000"/>
                </a:solidFill>
                <a:latin typeface="Arial" charset="0"/>
              </a:rPr>
              <a:pPr/>
              <a:t>39</a:t>
            </a:fld>
            <a:endParaRPr lang="en-US" sz="1200">
              <a:solidFill>
                <a:srgbClr val="000000"/>
              </a:solidFill>
              <a:latin typeface="Arial" charset="0"/>
            </a:endParaRPr>
          </a:p>
        </p:txBody>
      </p:sp>
      <p:sp>
        <p:nvSpPr>
          <p:cNvPr id="322562" name="Rectangle 2"/>
          <p:cNvSpPr>
            <a:spLocks noGrp="1" noRot="1" noChangeAspect="1" noChangeArrowheads="1"/>
          </p:cNvSpPr>
          <p:nvPr>
            <p:ph type="sldImg"/>
          </p:nvPr>
        </p:nvSpPr>
        <p:spPr>
          <a:solidFill>
            <a:srgbClr val="FFFFFF"/>
          </a:solidFill>
          <a:ln/>
        </p:spPr>
      </p:sp>
      <p:sp>
        <p:nvSpPr>
          <p:cNvPr id="322563"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0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09AFC21C-EEA5-E548-82A2-16B841EEBB5E}" type="slidenum">
              <a:rPr lang="en-US" sz="1200">
                <a:solidFill>
                  <a:srgbClr val="000000"/>
                </a:solidFill>
                <a:latin typeface="Arial" charset="0"/>
              </a:rPr>
              <a:pPr/>
              <a:t>40</a:t>
            </a:fld>
            <a:endParaRPr lang="en-US" sz="1200">
              <a:solidFill>
                <a:srgbClr val="000000"/>
              </a:solidFill>
              <a:latin typeface="Arial" charset="0"/>
            </a:endParaRPr>
          </a:p>
        </p:txBody>
      </p:sp>
      <p:sp>
        <p:nvSpPr>
          <p:cNvPr id="324610" name="Rectangle 2"/>
          <p:cNvSpPr>
            <a:spLocks noGrp="1" noRot="1" noChangeAspect="1" noChangeArrowheads="1"/>
          </p:cNvSpPr>
          <p:nvPr>
            <p:ph type="sldImg"/>
          </p:nvPr>
        </p:nvSpPr>
        <p:spPr>
          <a:solidFill>
            <a:srgbClr val="FFFFFF"/>
          </a:solidFill>
          <a:ln/>
        </p:spPr>
      </p:sp>
      <p:sp>
        <p:nvSpPr>
          <p:cNvPr id="324611"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dirty="0">
                <a:latin typeface="Arial" panose="020B0604020202020204" pitchFamily="34" charset="0"/>
                <a:cs typeface="Arial" panose="020B0604020202020204" pitchFamily="34" charset="0"/>
              </a:rPr>
              <a:t>Who are the “two of you”? Are these people in prayer?</a:t>
            </a:r>
          </a:p>
          <a:p>
            <a:pPr eaLnBrk="1" hangingPunct="1"/>
            <a:r>
              <a:rPr lang="en-US" dirty="0">
                <a:latin typeface="Arial" panose="020B0604020202020204" pitchFamily="34" charset="0"/>
                <a:cs typeface="Arial" panose="020B0604020202020204" pitchFamily="34" charset="0"/>
              </a:rPr>
              <a:t>No. The immediate context in verse 16 refers to the two witnesses of the sinner’s lack of repentance.</a:t>
            </a:r>
          </a:p>
          <a:p>
            <a:pPr eaLnBrk="1" hangingPunct="1"/>
            <a:r>
              <a:rPr lang="en-US" dirty="0">
                <a:latin typeface="Arial" panose="020B0604020202020204" pitchFamily="34" charset="0"/>
                <a:cs typeface="Arial" panose="020B0604020202020204" pitchFamily="34" charset="0"/>
              </a:rPr>
              <a:t>So when these witnesses—some undoubtedly in church leadership–agree as they prayerfully consider God’s will about one in sin, then God the Father is with them in this difficult time.</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21" name="Slide Image Placeholder 1"/>
          <p:cNvSpPr>
            <a:spLocks noGrp="1" noRot="1" noChangeAspect="1" noTextEdit="1"/>
          </p:cNvSpPr>
          <p:nvPr>
            <p:ph type="sldImg"/>
          </p:nvPr>
        </p:nvSpPr>
        <p:spPr>
          <a:xfrm>
            <a:off x="1150938" y="692150"/>
            <a:ext cx="4556125" cy="3416300"/>
          </a:xfrm>
          <a:ln/>
        </p:spPr>
      </p:sp>
      <p:sp>
        <p:nvSpPr>
          <p:cNvPr id="440322" name="Notes Placeholder 2"/>
          <p:cNvSpPr>
            <a:spLocks noGrp="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dirty="0">
                <a:latin typeface="Arial" panose="020B0604020202020204" pitchFamily="34" charset="0"/>
                <a:cs typeface="Arial" panose="020B0604020202020204" pitchFamily="34" charset="0"/>
              </a:rPr>
              <a:t>08.41</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God extended his authority to Israel’s rulers in the OT where they acted in the place of God as little ”gods.”</a:t>
            </a:r>
          </a:p>
          <a:p>
            <a:r>
              <a:rPr lang="en-US" dirty="0">
                <a:latin typeface="Arial" panose="020B0604020202020204" pitchFamily="34" charset="0"/>
                <a:cs typeface="Arial" panose="020B0604020202020204" pitchFamily="34" charset="0"/>
              </a:rPr>
              <a:t>In like manner, he has appointed church leaders as his human representatives to act for him.</a:t>
            </a:r>
          </a:p>
          <a:p>
            <a:r>
              <a:rPr lang="en-US" dirty="0">
                <a:latin typeface="Arial" panose="020B0604020202020204" pitchFamily="34" charset="0"/>
                <a:cs typeface="Arial" panose="020B0604020202020204" pitchFamily="34" charset="0"/>
              </a:rPr>
              <a:t>In both cases, heaven does not follow us—but rather, we follow heaven’s dictates in the Bible.</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C259D33E-BB51-0040-8C1E-CAD94AF862D7}" type="slidenum">
              <a:rPr lang="en-US" sz="1200">
                <a:solidFill>
                  <a:srgbClr val="000000"/>
                </a:solidFill>
                <a:latin typeface="Arial" charset="0"/>
              </a:rPr>
              <a:pPr/>
              <a:t>42</a:t>
            </a:fld>
            <a:endParaRPr lang="en-US" sz="1200">
              <a:solidFill>
                <a:srgbClr val="000000"/>
              </a:solidFill>
              <a:latin typeface="Arial" charset="0"/>
            </a:endParaRPr>
          </a:p>
        </p:txBody>
      </p:sp>
      <p:sp>
        <p:nvSpPr>
          <p:cNvPr id="326658" name="Rectangle 2"/>
          <p:cNvSpPr>
            <a:spLocks noGrp="1" noRot="1" noChangeAspect="1" noChangeArrowheads="1"/>
          </p:cNvSpPr>
          <p:nvPr>
            <p:ph type="sldImg"/>
          </p:nvPr>
        </p:nvSpPr>
        <p:spPr>
          <a:solidFill>
            <a:srgbClr val="FFFFFF"/>
          </a:solidFill>
          <a:ln/>
        </p:spPr>
      </p:sp>
      <p:sp>
        <p:nvSpPr>
          <p:cNvPr id="32665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BFCCC862-BFB1-5C49-882A-1D230760571D}" type="slidenum">
              <a:rPr lang="en-US" sz="1200">
                <a:solidFill>
                  <a:srgbClr val="000000"/>
                </a:solidFill>
                <a:latin typeface="Arial" charset="0"/>
              </a:rPr>
              <a:pPr/>
              <a:t>43</a:t>
            </a:fld>
            <a:endParaRPr lang="en-US" sz="1200">
              <a:solidFill>
                <a:srgbClr val="000000"/>
              </a:solidFill>
              <a:latin typeface="Arial" charset="0"/>
            </a:endParaRPr>
          </a:p>
        </p:txBody>
      </p:sp>
      <p:sp>
        <p:nvSpPr>
          <p:cNvPr id="328706" name="Rectangle 2"/>
          <p:cNvSpPr>
            <a:spLocks noGrp="1" noRot="1" noChangeAspect="1" noChangeArrowheads="1"/>
          </p:cNvSpPr>
          <p:nvPr>
            <p:ph type="sldImg"/>
          </p:nvPr>
        </p:nvSpPr>
        <p:spPr>
          <a:solidFill>
            <a:srgbClr val="FFFFFF"/>
          </a:solidFill>
          <a:ln/>
        </p:spPr>
      </p:sp>
      <p:sp>
        <p:nvSpPr>
          <p:cNvPr id="328707"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dirty="0">
                <a:latin typeface="Arial" panose="020B0604020202020204" pitchFamily="34" charset="0"/>
                <a:cs typeface="Arial" panose="020B0604020202020204" pitchFamily="34" charset="0"/>
              </a:rPr>
              <a:t>As in verses 16 and 19, these two or three relate not to prayer but to the church discipline case in the context. </a:t>
            </a:r>
          </a:p>
          <a:p>
            <a:pPr eaLnBrk="1" hangingPunct="1"/>
            <a:r>
              <a:rPr lang="en-US" dirty="0">
                <a:latin typeface="Arial" panose="020B0604020202020204" pitchFamily="34" charset="0"/>
                <a:cs typeface="Arial" panose="020B0604020202020204" pitchFamily="34" charset="0"/>
              </a:rPr>
              <a:t>They may and certainly should pray, but this verse speaks not of prayer in general but the fact that Jesus is present in the difficult decision they must make about the person in sin.</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t>08.44 but changed to HO in:</a:t>
            </a:r>
          </a:p>
          <a:p>
            <a:pPr eaLnBrk="1" hangingPunct="1"/>
            <a:r>
              <a:rPr lang="en-US" dirty="0"/>
              <a:t>11.31</a:t>
            </a:r>
          </a:p>
          <a:p>
            <a:pPr eaLnBrk="1" hangingPunct="1"/>
            <a:r>
              <a:rPr lang="en-US" dirty="0"/>
              <a:t>12.22</a:t>
            </a:r>
          </a:p>
          <a:p>
            <a:pPr eaLnBrk="1" hangingPunct="1"/>
            <a:endParaRPr lang="en-US" dirty="0"/>
          </a:p>
        </p:txBody>
      </p:sp>
      <p:sp>
        <p:nvSpPr>
          <p:cNvPr id="4" name="Slide Number Placeholder 3"/>
          <p:cNvSpPr>
            <a:spLocks noGrp="1"/>
          </p:cNvSpPr>
          <p:nvPr>
            <p:ph type="sldNum" sz="quarter" idx="10"/>
          </p:nvPr>
        </p:nvSpPr>
        <p:spPr/>
        <p:txBody>
          <a:bodyPr/>
          <a:lstStyle/>
          <a:p>
            <a:pPr>
              <a:defRPr/>
            </a:pPr>
            <a:fld id="{B96E294F-28F6-F04E-8C1F-59C59D5801F9}" type="slidenum">
              <a:rPr lang="en-US" smtClean="0"/>
              <a:pPr>
                <a:defRPr/>
              </a:pPr>
              <a:t>44</a:t>
            </a:fld>
            <a:endParaRPr lang="en-US"/>
          </a:p>
        </p:txBody>
      </p:sp>
    </p:spTree>
    <p:extLst>
      <p:ext uri="{BB962C8B-B14F-4D97-AF65-F5344CB8AC3E}">
        <p14:creationId xmlns:p14="http://schemas.microsoft.com/office/powerpoint/2010/main" val="290929713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D1C36C70-E447-0842-94B3-5441E9152399}" type="slidenum">
              <a:rPr lang="en-US" sz="1200">
                <a:solidFill>
                  <a:srgbClr val="000000"/>
                </a:solidFill>
              </a:rPr>
              <a:pPr/>
              <a:t>46</a:t>
            </a:fld>
            <a:endParaRPr lang="en-US" sz="1200">
              <a:solidFill>
                <a:srgbClr val="000000"/>
              </a:solidFill>
            </a:endParaRPr>
          </a:p>
        </p:txBody>
      </p:sp>
      <p:sp>
        <p:nvSpPr>
          <p:cNvPr id="332802" name="Rectangle 2"/>
          <p:cNvSpPr>
            <a:spLocks noGrp="1" noRot="1" noChangeAspect="1" noChangeArrowheads="1" noTextEdit="1"/>
          </p:cNvSpPr>
          <p:nvPr>
            <p:ph type="sldImg"/>
          </p:nvPr>
        </p:nvSpPr>
        <p:spPr>
          <a:ln/>
        </p:spPr>
      </p:sp>
      <p:sp>
        <p:nvSpPr>
          <p:cNvPr id="332803"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4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5B922E16-6754-8042-BE63-53814761A448}" type="slidenum">
              <a:rPr lang="en-US" sz="1200">
                <a:solidFill>
                  <a:srgbClr val="000000"/>
                </a:solidFill>
              </a:rPr>
              <a:pPr/>
              <a:t>47</a:t>
            </a:fld>
            <a:endParaRPr lang="en-US" sz="1200">
              <a:solidFill>
                <a:srgbClr val="000000"/>
              </a:solidFill>
            </a:endParaRPr>
          </a:p>
        </p:txBody>
      </p:sp>
      <p:sp>
        <p:nvSpPr>
          <p:cNvPr id="334850" name="Rectangle 2"/>
          <p:cNvSpPr>
            <a:spLocks noGrp="1" noRot="1" noChangeAspect="1" noChangeArrowheads="1" noTextEdit="1"/>
          </p:cNvSpPr>
          <p:nvPr>
            <p:ph type="sldImg"/>
          </p:nvPr>
        </p:nvSpPr>
        <p:spPr>
          <a:ln/>
        </p:spPr>
      </p:sp>
      <p:sp>
        <p:nvSpPr>
          <p:cNvPr id="334851"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99CC31EC-135C-B24C-856C-2C31DAC6E8C6}" type="slidenum">
              <a:rPr lang="en-US" sz="1200">
                <a:solidFill>
                  <a:srgbClr val="000000"/>
                </a:solidFill>
                <a:latin typeface="Arial" charset="0"/>
              </a:rPr>
              <a:pPr/>
              <a:t>8</a:t>
            </a:fld>
            <a:endParaRPr lang="en-US" sz="1200">
              <a:solidFill>
                <a:srgbClr val="000000"/>
              </a:solidFill>
              <a:latin typeface="Arial" charset="0"/>
            </a:endParaRPr>
          </a:p>
        </p:txBody>
      </p:sp>
      <p:sp>
        <p:nvSpPr>
          <p:cNvPr id="262146" name="Rectangle 2"/>
          <p:cNvSpPr>
            <a:spLocks noGrp="1" noRot="1" noChangeAspect="1" noChangeArrowheads="1"/>
          </p:cNvSpPr>
          <p:nvPr>
            <p:ph type="sldImg"/>
          </p:nvPr>
        </p:nvSpPr>
        <p:spPr>
          <a:solidFill>
            <a:srgbClr val="FFFFFF"/>
          </a:solidFill>
          <a:ln/>
        </p:spPr>
      </p:sp>
      <p:sp>
        <p:nvSpPr>
          <p:cNvPr id="262147"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t>two main teachings on restoring Christians in sin</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5A431A74-6CBD-0340-95A3-4A2B6A504555}" type="slidenum">
              <a:rPr lang="en-US" sz="1200">
                <a:solidFill>
                  <a:srgbClr val="000000"/>
                </a:solidFill>
              </a:rPr>
              <a:pPr/>
              <a:t>48</a:t>
            </a:fld>
            <a:endParaRPr lang="en-US" sz="1200">
              <a:solidFill>
                <a:srgbClr val="000000"/>
              </a:solidFill>
            </a:endParaRPr>
          </a:p>
        </p:txBody>
      </p:sp>
      <p:sp>
        <p:nvSpPr>
          <p:cNvPr id="336898" name="Rectangle 2"/>
          <p:cNvSpPr>
            <a:spLocks noGrp="1" noRot="1" noChangeAspect="1" noChangeArrowheads="1" noTextEdit="1"/>
          </p:cNvSpPr>
          <p:nvPr>
            <p:ph type="sldImg"/>
          </p:nvPr>
        </p:nvSpPr>
        <p:spPr>
          <a:ln/>
        </p:spPr>
      </p:sp>
      <p:sp>
        <p:nvSpPr>
          <p:cNvPr id="336899"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B3FD172C-9D26-6245-9394-A3E7C2F1CD10}" type="slidenum">
              <a:rPr lang="en-US" sz="1200">
                <a:solidFill>
                  <a:srgbClr val="000000"/>
                </a:solidFill>
              </a:rPr>
              <a:pPr/>
              <a:t>49</a:t>
            </a:fld>
            <a:endParaRPr lang="en-US" sz="1200">
              <a:solidFill>
                <a:srgbClr val="000000"/>
              </a:solidFill>
            </a:endParaRPr>
          </a:p>
        </p:txBody>
      </p:sp>
      <p:sp>
        <p:nvSpPr>
          <p:cNvPr id="338946" name="Rectangle 2"/>
          <p:cNvSpPr>
            <a:spLocks noGrp="1" noRot="1" noChangeAspect="1" noChangeArrowheads="1" noTextEdit="1"/>
          </p:cNvSpPr>
          <p:nvPr>
            <p:ph type="sldImg"/>
          </p:nvPr>
        </p:nvSpPr>
        <p:spPr>
          <a:ln/>
        </p:spPr>
      </p:sp>
      <p:sp>
        <p:nvSpPr>
          <p:cNvPr id="338947"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E3EBC7ED-3896-7142-B80F-4718F2C317C9}" type="slidenum">
              <a:rPr lang="en-US" sz="1200"/>
              <a:pPr/>
              <a:t>50</a:t>
            </a:fld>
            <a:endParaRPr lang="en-US" sz="1200"/>
          </a:p>
        </p:txBody>
      </p:sp>
      <p:sp>
        <p:nvSpPr>
          <p:cNvPr id="340994" name="Rectangle 1026"/>
          <p:cNvSpPr>
            <a:spLocks noGrp="1" noRot="1" noChangeAspect="1" noChangeArrowheads="1" noTextEdit="1"/>
          </p:cNvSpPr>
          <p:nvPr>
            <p:ph type="sldImg"/>
          </p:nvPr>
        </p:nvSpPr>
        <p:spPr>
          <a:ln/>
        </p:spPr>
      </p:sp>
      <p:sp>
        <p:nvSpPr>
          <p:cNvPr id="340995" name="Rectangle 1027"/>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82C852C7-21B6-194A-8D64-7066FD6E4F3C}" type="slidenum">
              <a:rPr lang="en-US" sz="1200">
                <a:solidFill>
                  <a:srgbClr val="000000"/>
                </a:solidFill>
                <a:latin typeface="Arial" charset="0"/>
              </a:rPr>
              <a:pPr/>
              <a:t>51</a:t>
            </a:fld>
            <a:endParaRPr lang="en-US" sz="1200">
              <a:solidFill>
                <a:srgbClr val="000000"/>
              </a:solidFill>
              <a:latin typeface="Arial" charset="0"/>
            </a:endParaRPr>
          </a:p>
        </p:txBody>
      </p:sp>
      <p:sp>
        <p:nvSpPr>
          <p:cNvPr id="343042" name="Rectangle 2"/>
          <p:cNvSpPr>
            <a:spLocks noGrp="1" noRot="1" noChangeAspect="1" noChangeArrowheads="1" noTextEdit="1"/>
          </p:cNvSpPr>
          <p:nvPr>
            <p:ph type="sldImg"/>
          </p:nvPr>
        </p:nvSpPr>
        <p:spPr>
          <a:ln/>
        </p:spPr>
      </p:sp>
      <p:sp>
        <p:nvSpPr>
          <p:cNvPr id="343043"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cs typeface="ＭＳ Ｐゴシック"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8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FDFA1113-9B8B-9D44-B692-C91D51B97592}" type="slidenum">
              <a:rPr lang="en-US" sz="1200">
                <a:solidFill>
                  <a:srgbClr val="000000"/>
                </a:solidFill>
                <a:latin typeface="Arial" charset="0"/>
              </a:rPr>
              <a:pPr/>
              <a:t>52</a:t>
            </a:fld>
            <a:endParaRPr lang="en-US" sz="1200">
              <a:solidFill>
                <a:srgbClr val="000000"/>
              </a:solidFill>
              <a:latin typeface="Arial" charset="0"/>
            </a:endParaRPr>
          </a:p>
        </p:txBody>
      </p:sp>
      <p:sp>
        <p:nvSpPr>
          <p:cNvPr id="345090" name="Rectangle 2"/>
          <p:cNvSpPr>
            <a:spLocks noGrp="1" noRot="1" noChangeAspect="1" noChangeArrowheads="1" noTextEdit="1"/>
          </p:cNvSpPr>
          <p:nvPr>
            <p:ph type="sldImg"/>
          </p:nvPr>
        </p:nvSpPr>
        <p:spPr>
          <a:ln/>
        </p:spPr>
      </p:sp>
      <p:sp>
        <p:nvSpPr>
          <p:cNvPr id="345091"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cs typeface="ＭＳ Ｐゴシック"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3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18FFF38B-79EB-0544-B414-CF0B731AA851}" type="slidenum">
              <a:rPr lang="en-US" sz="1200"/>
              <a:pPr/>
              <a:t>53</a:t>
            </a:fld>
            <a:endParaRPr lang="en-US" sz="1200"/>
          </a:p>
        </p:txBody>
      </p:sp>
      <p:sp>
        <p:nvSpPr>
          <p:cNvPr id="347138" name="Rectangle 2"/>
          <p:cNvSpPr>
            <a:spLocks noGrp="1" noRot="1" noChangeAspect="1" noChangeArrowheads="1"/>
          </p:cNvSpPr>
          <p:nvPr>
            <p:ph type="sldImg"/>
          </p:nvPr>
        </p:nvSpPr>
        <p:spPr>
          <a:xfrm>
            <a:off x="1150938" y="692150"/>
            <a:ext cx="4556125" cy="3416300"/>
          </a:xfrm>
          <a:solidFill>
            <a:srgbClr val="FFFFFF"/>
          </a:solidFill>
          <a:ln/>
        </p:spPr>
      </p:sp>
      <p:sp>
        <p:nvSpPr>
          <p:cNvPr id="347139" name="Rectangle 3"/>
          <p:cNvSpPr>
            <a:spLocks noGrp="1" noChangeArrowheads="1"/>
          </p:cNvSpPr>
          <p:nvPr>
            <p:ph type="body" idx="1"/>
          </p:nvPr>
        </p:nvSpPr>
        <p:spPr>
          <a:solidFill>
            <a:srgbClr val="FFFFFF"/>
          </a:solidFill>
          <a:ln>
            <a:solidFill>
              <a:srgbClr val="000000"/>
            </a:solidFill>
          </a:ln>
        </p:spPr>
        <p:txBody>
          <a:bodyPr/>
          <a:lstStyle/>
          <a:p>
            <a:r>
              <a:rPr lang="en-US"/>
              <a:t>Cover steps 1-3 on page 27</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428460B8-3DB2-C84B-8B55-D22DC2749EAE}" type="slidenum">
              <a:rPr lang="en-US" sz="1200"/>
              <a:pPr/>
              <a:t>54</a:t>
            </a:fld>
            <a:endParaRPr lang="en-US" sz="1200"/>
          </a:p>
        </p:txBody>
      </p:sp>
      <p:sp>
        <p:nvSpPr>
          <p:cNvPr id="349186" name="Rectangle 1026"/>
          <p:cNvSpPr>
            <a:spLocks noGrp="1" noRot="1" noChangeAspect="1" noChangeArrowheads="1" noTextEdit="1"/>
          </p:cNvSpPr>
          <p:nvPr>
            <p:ph type="sldImg"/>
          </p:nvPr>
        </p:nvSpPr>
        <p:spPr>
          <a:ln/>
        </p:spPr>
      </p:sp>
      <p:sp>
        <p:nvSpPr>
          <p:cNvPr id="349187" name="Rectangle 1027"/>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8FA50361-E61B-8F49-A6BB-2CDD79524AA6}" type="slidenum">
              <a:rPr lang="en-US" sz="1200"/>
              <a:pPr/>
              <a:t>55</a:t>
            </a:fld>
            <a:endParaRPr lang="en-US" sz="1200"/>
          </a:p>
        </p:txBody>
      </p:sp>
      <p:sp>
        <p:nvSpPr>
          <p:cNvPr id="351234" name="Rectangle 1026"/>
          <p:cNvSpPr>
            <a:spLocks noGrp="1" noRot="1" noChangeAspect="1" noChangeArrowheads="1" noTextEdit="1"/>
          </p:cNvSpPr>
          <p:nvPr>
            <p:ph type="sldImg"/>
          </p:nvPr>
        </p:nvSpPr>
        <p:spPr>
          <a:ln/>
        </p:spPr>
      </p:sp>
      <p:sp>
        <p:nvSpPr>
          <p:cNvPr id="351235" name="Rectangle 1027"/>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32E523CD-9F71-C449-83C9-B152190D647E}" type="slidenum">
              <a:rPr lang="en-US" sz="1200"/>
              <a:pPr/>
              <a:t>56</a:t>
            </a:fld>
            <a:endParaRPr lang="en-US" sz="1200"/>
          </a:p>
        </p:txBody>
      </p:sp>
      <p:sp>
        <p:nvSpPr>
          <p:cNvPr id="353282" name="Rectangle 1026"/>
          <p:cNvSpPr>
            <a:spLocks noGrp="1" noRot="1" noChangeAspect="1" noChangeArrowheads="1" noTextEdit="1"/>
          </p:cNvSpPr>
          <p:nvPr>
            <p:ph type="sldImg"/>
          </p:nvPr>
        </p:nvSpPr>
        <p:spPr>
          <a:ln/>
        </p:spPr>
      </p:sp>
      <p:sp>
        <p:nvSpPr>
          <p:cNvPr id="353283" name="Rectangle 1027"/>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7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9A031BCF-D768-E948-9E8F-B8C24283A920}" type="slidenum">
              <a:rPr lang="en-US" sz="1200"/>
              <a:pPr/>
              <a:t>59</a:t>
            </a:fld>
            <a:endParaRPr lang="en-US" sz="1200"/>
          </a:p>
        </p:txBody>
      </p:sp>
      <p:sp>
        <p:nvSpPr>
          <p:cNvPr id="357378" name="Rectangle 2"/>
          <p:cNvSpPr>
            <a:spLocks noGrp="1" noRot="1" noChangeAspect="1" noChangeArrowheads="1" noTextEdit="1"/>
          </p:cNvSpPr>
          <p:nvPr>
            <p:ph type="sldImg"/>
          </p:nvPr>
        </p:nvSpPr>
        <p:spPr>
          <a:ln/>
        </p:spPr>
      </p:sp>
      <p:sp>
        <p:nvSpPr>
          <p:cNvPr id="357379"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8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D01F7D04-D778-9442-8C15-DFEF7C01A128}" type="slidenum">
              <a:rPr lang="en-US" sz="1200">
                <a:solidFill>
                  <a:srgbClr val="000000"/>
                </a:solidFill>
                <a:latin typeface="Arial" charset="0"/>
              </a:rPr>
              <a:pPr/>
              <a:t>9</a:t>
            </a:fld>
            <a:endParaRPr lang="en-US" sz="1200">
              <a:solidFill>
                <a:srgbClr val="000000"/>
              </a:solidFill>
              <a:latin typeface="Arial" charset="0"/>
            </a:endParaRPr>
          </a:p>
        </p:txBody>
      </p:sp>
      <p:sp>
        <p:nvSpPr>
          <p:cNvPr id="268290" name="Rectangle 2"/>
          <p:cNvSpPr>
            <a:spLocks noGrp="1" noRot="1" noChangeAspect="1" noChangeArrowheads="1"/>
          </p:cNvSpPr>
          <p:nvPr>
            <p:ph type="sldImg"/>
          </p:nvPr>
        </p:nvSpPr>
        <p:spPr>
          <a:solidFill>
            <a:srgbClr val="FFFFFF"/>
          </a:solidFill>
          <a:ln/>
        </p:spPr>
      </p:sp>
      <p:sp>
        <p:nvSpPr>
          <p:cNvPr id="268291"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44710C4E-825C-0547-8537-514A3E0AAD67}" type="slidenum">
              <a:rPr lang="en-US" sz="1200"/>
              <a:pPr/>
              <a:t>60</a:t>
            </a:fld>
            <a:endParaRPr lang="en-US" sz="1200"/>
          </a:p>
        </p:txBody>
      </p:sp>
      <p:sp>
        <p:nvSpPr>
          <p:cNvPr id="359426" name="Rectangle 2"/>
          <p:cNvSpPr>
            <a:spLocks noGrp="1" noRot="1" noChangeAspect="1" noChangeArrowheads="1" noTextEdit="1"/>
          </p:cNvSpPr>
          <p:nvPr>
            <p:ph type="sldImg"/>
          </p:nvPr>
        </p:nvSpPr>
        <p:spPr>
          <a:ln/>
        </p:spPr>
      </p:sp>
      <p:sp>
        <p:nvSpPr>
          <p:cNvPr id="359427"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7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45B3D8AE-839D-FE47-972C-55C78F4C6B11}" type="slidenum">
              <a:rPr lang="en-US" sz="1200"/>
              <a:pPr/>
              <a:t>61</a:t>
            </a:fld>
            <a:endParaRPr lang="en-US" sz="1200"/>
          </a:p>
        </p:txBody>
      </p:sp>
      <p:sp>
        <p:nvSpPr>
          <p:cNvPr id="361474" name="Rectangle 1026"/>
          <p:cNvSpPr>
            <a:spLocks noGrp="1" noRot="1" noChangeAspect="1" noChangeArrowheads="1" noTextEdit="1"/>
          </p:cNvSpPr>
          <p:nvPr>
            <p:ph type="sldImg"/>
          </p:nvPr>
        </p:nvSpPr>
        <p:spPr>
          <a:ln/>
        </p:spPr>
      </p:sp>
      <p:sp>
        <p:nvSpPr>
          <p:cNvPr id="361475" name="Rectangle 1027"/>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AE4B2D0C-3271-0F43-A262-98B4D5F86E65}" type="slidenum">
              <a:rPr lang="en-US" sz="1200"/>
              <a:pPr/>
              <a:t>62</a:t>
            </a:fld>
            <a:endParaRPr lang="en-US" sz="1200"/>
          </a:p>
        </p:txBody>
      </p:sp>
      <p:sp>
        <p:nvSpPr>
          <p:cNvPr id="363522" name="Rectangle 2"/>
          <p:cNvSpPr>
            <a:spLocks noGrp="1" noRot="1" noChangeAspect="1" noChangeArrowheads="1" noTextEdit="1"/>
          </p:cNvSpPr>
          <p:nvPr>
            <p:ph type="sldImg"/>
          </p:nvPr>
        </p:nvSpPr>
        <p:spPr>
          <a:ln/>
        </p:spPr>
      </p:sp>
      <p:sp>
        <p:nvSpPr>
          <p:cNvPr id="363523"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56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0F658018-C7DD-AB4B-8AE9-7042D22CC41E}" type="slidenum">
              <a:rPr lang="en-US" sz="1200"/>
              <a:pPr/>
              <a:t>63</a:t>
            </a:fld>
            <a:endParaRPr lang="en-US" sz="1200"/>
          </a:p>
        </p:txBody>
      </p:sp>
      <p:sp>
        <p:nvSpPr>
          <p:cNvPr id="365570" name="Rectangle 2"/>
          <p:cNvSpPr>
            <a:spLocks noGrp="1" noRot="1" noChangeAspect="1" noChangeArrowheads="1" noTextEdit="1"/>
          </p:cNvSpPr>
          <p:nvPr>
            <p:ph type="sldImg"/>
          </p:nvPr>
        </p:nvSpPr>
        <p:spPr>
          <a:ln/>
        </p:spPr>
      </p:sp>
      <p:sp>
        <p:nvSpPr>
          <p:cNvPr id="365571"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85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FF75143A-BB81-D74B-A692-2366D2400E7A}" type="slidenum">
              <a:rPr lang="en-US" sz="1200"/>
              <a:pPr/>
              <a:t>64</a:t>
            </a:fld>
            <a:endParaRPr lang="en-US" sz="1200"/>
          </a:p>
        </p:txBody>
      </p:sp>
      <p:sp>
        <p:nvSpPr>
          <p:cNvPr id="377858" name="Rectangle 2"/>
          <p:cNvSpPr>
            <a:spLocks noGrp="1" noRot="1" noChangeAspect="1" noChangeArrowheads="1" noTextEdit="1"/>
          </p:cNvSpPr>
          <p:nvPr>
            <p:ph type="sldImg"/>
          </p:nvPr>
        </p:nvSpPr>
        <p:spPr>
          <a:ln/>
        </p:spPr>
      </p:sp>
      <p:sp>
        <p:nvSpPr>
          <p:cNvPr id="377859"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ru-RU"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God</a:t>
            </a:r>
            <a:r>
              <a:rPr lang="ru-RU"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 = full</a:t>
            </a:r>
            <a:r>
              <a:rPr lang="en-US" baseline="0" dirty="0">
                <a:latin typeface="Arial" panose="020B0604020202020204" pitchFamily="34" charset="0"/>
                <a:cs typeface="Arial" panose="020B0604020202020204" pitchFamily="34" charset="0"/>
              </a:rPr>
              <a:t> credit for </a:t>
            </a:r>
            <a:r>
              <a:rPr lang="ru-RU" baseline="0" dirty="0">
                <a:latin typeface="Arial" panose="020B0604020202020204" pitchFamily="34" charset="0"/>
                <a:cs typeface="Arial" panose="020B0604020202020204" pitchFamily="34" charset="0"/>
              </a:rPr>
              <a:t>"</a:t>
            </a:r>
            <a:r>
              <a:rPr lang="en-US" baseline="0" dirty="0">
                <a:latin typeface="Arial" panose="020B0604020202020204" pitchFamily="34" charset="0"/>
                <a:cs typeface="Arial" panose="020B0604020202020204" pitchFamily="34" charset="0"/>
              </a:rPr>
              <a:t>Father</a:t>
            </a:r>
            <a:r>
              <a:rPr lang="ru-RU" baseline="0" dirty="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a:p>
            <a:r>
              <a:rPr lang="ru-RU"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Satan</a:t>
            </a:r>
            <a:r>
              <a:rPr lang="ru-RU"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 stated as</a:t>
            </a:r>
            <a:r>
              <a:rPr lang="en-US" baseline="0" dirty="0">
                <a:latin typeface="Arial" panose="020B0604020202020204" pitchFamily="34" charset="0"/>
                <a:cs typeface="Arial" panose="020B0604020202020204" pitchFamily="34" charset="0"/>
              </a:rPr>
              <a:t> </a:t>
            </a:r>
            <a:r>
              <a:rPr lang="ru-RU"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Trouble/Trials/Sufferings/Battle/World/Evil</a:t>
            </a:r>
            <a:r>
              <a:rPr lang="ru-RU"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 (-5%); Full credit for </a:t>
            </a:r>
            <a:r>
              <a:rPr lang="ru-RU"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darkness</a:t>
            </a:r>
            <a:r>
              <a:rPr lang="ru-RU"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 &amp; </a:t>
            </a:r>
            <a:r>
              <a:rPr lang="ru-RU"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enemies</a:t>
            </a:r>
            <a:r>
              <a:rPr lang="ru-RU"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 &amp; </a:t>
            </a:r>
            <a:r>
              <a:rPr lang="ru-RU"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enemy</a:t>
            </a:r>
            <a:r>
              <a:rPr lang="ru-RU" dirty="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ru-RU"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Christ/Lord</a:t>
            </a:r>
            <a:r>
              <a:rPr lang="ru-RU"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 granted full credit also for </a:t>
            </a:r>
            <a:r>
              <a:rPr lang="ru-RU"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Savior</a:t>
            </a:r>
            <a:r>
              <a:rPr lang="ru-RU"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 &amp; </a:t>
            </a:r>
            <a:r>
              <a:rPr lang="ru-RU"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salvation</a:t>
            </a:r>
            <a:r>
              <a:rPr lang="ru-RU"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 &amp; </a:t>
            </a:r>
            <a:r>
              <a:rPr lang="ru-RU"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defender</a:t>
            </a:r>
            <a:r>
              <a:rPr lang="ru-RU" dirty="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ru-RU"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Victory/Triumph</a:t>
            </a:r>
            <a:r>
              <a:rPr lang="ru-RU"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 as well as granting full credit for </a:t>
            </a:r>
            <a:r>
              <a:rPr lang="ru-RU"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Deliver</a:t>
            </a:r>
            <a:r>
              <a:rPr lang="ru-RU"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 or </a:t>
            </a:r>
            <a:r>
              <a:rPr lang="ru-RU"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Refuge</a:t>
            </a:r>
            <a:r>
              <a:rPr lang="ru-RU"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 or </a:t>
            </a:r>
            <a:r>
              <a:rPr lang="ru-RU"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Rule</a:t>
            </a:r>
            <a:r>
              <a:rPr lang="ru-RU"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 or </a:t>
            </a:r>
            <a:r>
              <a:rPr lang="ru-RU"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Never</a:t>
            </a:r>
            <a:r>
              <a:rPr lang="en-US" baseline="0" dirty="0">
                <a:latin typeface="Arial" panose="020B0604020202020204" pitchFamily="34" charset="0"/>
                <a:cs typeface="Arial" panose="020B0604020202020204" pitchFamily="34" charset="0"/>
              </a:rPr>
              <a:t> Fails</a:t>
            </a:r>
            <a:r>
              <a:rPr lang="ru-RU" baseline="0" dirty="0">
                <a:latin typeface="Arial" panose="020B0604020202020204" pitchFamily="34" charset="0"/>
                <a:cs typeface="Arial" panose="020B0604020202020204" pitchFamily="34" charset="0"/>
              </a:rPr>
              <a:t>"</a:t>
            </a:r>
            <a:r>
              <a:rPr lang="en-US" baseline="0" dirty="0">
                <a:latin typeface="Arial" panose="020B0604020202020204" pitchFamily="34" charset="0"/>
                <a:cs typeface="Arial" panose="020B0604020202020204" pitchFamily="34" charset="0"/>
              </a:rPr>
              <a:t> or </a:t>
            </a:r>
            <a:r>
              <a:rPr lang="ru-RU"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Strength"</a:t>
            </a:r>
            <a:r>
              <a:rPr lang="en-US" baseline="0" dirty="0">
                <a:latin typeface="Arial" panose="020B0604020202020204" pitchFamily="34" charset="0"/>
                <a:cs typeface="Arial" panose="020B0604020202020204" pitchFamily="34" charset="0"/>
              </a:rPr>
              <a:t> or "P</a:t>
            </a:r>
            <a:r>
              <a:rPr lang="en-US" dirty="0">
                <a:latin typeface="Arial" panose="020B0604020202020204" pitchFamily="34" charset="0"/>
                <a:cs typeface="Arial" panose="020B0604020202020204" pitchFamily="34" charset="0"/>
              </a:rPr>
              <a:t>rotection</a:t>
            </a:r>
            <a:r>
              <a:rPr lang="ru-RU"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 or "Defense" or "Security"; Also</a:t>
            </a:r>
            <a:r>
              <a:rPr lang="en-US" baseline="0" dirty="0">
                <a:latin typeface="Arial" panose="020B0604020202020204" pitchFamily="34" charset="0"/>
                <a:cs typeface="Arial" panose="020B0604020202020204" pitchFamily="34" charset="0"/>
              </a:rPr>
              <a:t> partial credit for </a:t>
            </a:r>
            <a:r>
              <a:rPr lang="ru-RU"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Help/Protect</a:t>
            </a:r>
            <a:r>
              <a:rPr lang="ru-RU"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 (-5%); </a:t>
            </a:r>
            <a:r>
              <a:rPr lang="ru-RU"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Power/ful</a:t>
            </a:r>
            <a:r>
              <a:rPr lang="ru-RU"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 (-2%); "only one" (-5%)</a:t>
            </a:r>
          </a:p>
          <a:p>
            <a:pPr marL="0" marR="0" indent="0" algn="l" defTabSz="914400" rtl="0" eaLnBrk="0" fontAlgn="base" latinLnBrk="0" hangingPunct="0">
              <a:lnSpc>
                <a:spcPct val="100000"/>
              </a:lnSpc>
              <a:spcBef>
                <a:spcPct val="30000"/>
              </a:spcBef>
              <a:spcAft>
                <a:spcPct val="0"/>
              </a:spcAft>
              <a:buClrTx/>
              <a:buSzTx/>
              <a:buFontTx/>
              <a:buNone/>
              <a:tabLst/>
              <a:defRPr/>
            </a:pPr>
            <a:r>
              <a:rPr lang="ru-RU" baseline="0" dirty="0">
                <a:latin typeface="Arial" panose="020B0604020202020204" pitchFamily="34" charset="0"/>
                <a:cs typeface="Arial" panose="020B0604020202020204" pitchFamily="34" charset="0"/>
              </a:rPr>
              <a:t>"</a:t>
            </a:r>
            <a:r>
              <a:rPr lang="en-US" baseline="0" dirty="0">
                <a:latin typeface="Arial" panose="020B0604020202020204" pitchFamily="34" charset="0"/>
                <a:cs typeface="Arial" panose="020B0604020202020204" pitchFamily="34" charset="0"/>
              </a:rPr>
              <a:t>Word/Truth</a:t>
            </a:r>
            <a:r>
              <a:rPr lang="ru-RU" baseline="0" dirty="0">
                <a:latin typeface="Arial" panose="020B0604020202020204" pitchFamily="34" charset="0"/>
                <a:cs typeface="Arial" panose="020B0604020202020204" pitchFamily="34" charset="0"/>
              </a:rPr>
              <a:t>"</a:t>
            </a:r>
            <a:r>
              <a:rPr lang="en-US" baseline="0" dirty="0">
                <a:latin typeface="Arial" panose="020B0604020202020204" pitchFamily="34" charset="0"/>
                <a:cs typeface="Arial" panose="020B0604020202020204" pitchFamily="34" charset="0"/>
              </a:rPr>
              <a:t> as </a:t>
            </a:r>
            <a:r>
              <a:rPr lang="ru-RU"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Affirmation</a:t>
            </a:r>
            <a:r>
              <a:rPr lang="ru-RU"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 </a:t>
            </a:r>
            <a:r>
              <a:rPr lang="en-US" baseline="0" dirty="0">
                <a:latin typeface="Arial" panose="020B0604020202020204" pitchFamily="34" charset="0"/>
                <a:cs typeface="Arial" panose="020B0604020202020204" pitchFamily="34" charset="0"/>
              </a:rPr>
              <a:t>granted full credit</a:t>
            </a:r>
            <a:endParaRPr lang="en-US" dirty="0">
              <a:latin typeface="Arial" panose="020B0604020202020204" pitchFamily="34" charset="0"/>
              <a:cs typeface="Arial" panose="020B0604020202020204" pitchFamily="34" charset="0"/>
            </a:endParaRPr>
          </a:p>
          <a:p>
            <a:r>
              <a:rPr lang="ru-RU"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Faith/Trust/Depend</a:t>
            </a:r>
            <a:r>
              <a:rPr lang="ru-RU"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 granted full credit,</a:t>
            </a:r>
            <a:r>
              <a:rPr lang="en-US" baseline="0" dirty="0">
                <a:latin typeface="Arial" panose="020B0604020202020204" pitchFamily="34" charset="0"/>
                <a:cs typeface="Arial" panose="020B0604020202020204" pitchFamily="34" charset="0"/>
              </a:rPr>
              <a:t> as well as </a:t>
            </a:r>
            <a:r>
              <a:rPr lang="ru-RU"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not fear</a:t>
            </a:r>
            <a:r>
              <a:rPr lang="ru-RU"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 &amp; </a:t>
            </a:r>
            <a:r>
              <a:rPr lang="ru-RU"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assurance</a:t>
            </a:r>
            <a:r>
              <a:rPr lang="ru-RU"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 &amp; </a:t>
            </a:r>
            <a:r>
              <a:rPr lang="ru-RU"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security</a:t>
            </a:r>
            <a:r>
              <a:rPr lang="ru-RU"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 &amp; </a:t>
            </a:r>
            <a:r>
              <a:rPr lang="ru-RU"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rely on</a:t>
            </a:r>
            <a:r>
              <a:rPr lang="ru-RU"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 &amp; </a:t>
            </a:r>
            <a:r>
              <a:rPr lang="ru-RU"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confidence</a:t>
            </a:r>
            <a:r>
              <a:rPr lang="ru-RU"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 &amp; "hope"</a:t>
            </a:r>
          </a:p>
          <a:p>
            <a:r>
              <a:rPr lang="en-US" dirty="0">
                <a:latin typeface="Arial" panose="020B0604020202020204" pitchFamily="34" charset="0"/>
                <a:cs typeface="Arial" panose="020B0604020202020204" pitchFamily="34" charset="0"/>
              </a:rPr>
              <a:t> Mentioning </a:t>
            </a:r>
            <a:r>
              <a:rPr lang="ru-RU"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Mighty</a:t>
            </a:r>
            <a:r>
              <a:rPr lang="ru-RU"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 (-2%) or </a:t>
            </a:r>
            <a:r>
              <a:rPr lang="ru-RU"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Fortress</a:t>
            </a:r>
            <a:r>
              <a:rPr lang="ru-RU"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 (-2%)</a:t>
            </a:r>
          </a:p>
          <a:p>
            <a:r>
              <a:rPr lang="en-US" dirty="0">
                <a:latin typeface="Arial" panose="020B0604020202020204" pitchFamily="34" charset="0"/>
                <a:cs typeface="Arial" panose="020B0604020202020204" pitchFamily="34" charset="0"/>
              </a:rPr>
              <a:t>Subject or Complement not one</a:t>
            </a:r>
            <a:r>
              <a:rPr lang="en-US" baseline="0" dirty="0">
                <a:latin typeface="Arial" panose="020B0604020202020204" pitchFamily="34" charset="0"/>
                <a:cs typeface="Arial" panose="020B0604020202020204" pitchFamily="34" charset="0"/>
              </a:rPr>
              <a:t> sentence but a list of sentences (-5%)</a:t>
            </a:r>
          </a:p>
          <a:p>
            <a:endParaRPr lang="en-US" dirty="0">
              <a:latin typeface="Arial" panose="020B0604020202020204" pitchFamily="34" charset="0"/>
              <a:cs typeface="Arial" panose="020B0604020202020204" pitchFamily="34"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66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4E127443-DD0A-754E-A936-8E39ADF498D7}" type="slidenum">
              <a:rPr lang="en-US" sz="1200"/>
              <a:pPr/>
              <a:t>65</a:t>
            </a:fld>
            <a:endParaRPr lang="en-US" sz="1200"/>
          </a:p>
        </p:txBody>
      </p:sp>
      <p:sp>
        <p:nvSpPr>
          <p:cNvPr id="369666" name="Rectangle 2"/>
          <p:cNvSpPr>
            <a:spLocks noGrp="1" noRot="1" noChangeAspect="1" noChangeArrowheads="1" noTextEdit="1"/>
          </p:cNvSpPr>
          <p:nvPr>
            <p:ph type="sldImg"/>
          </p:nvPr>
        </p:nvSpPr>
        <p:spPr>
          <a:ln/>
        </p:spPr>
      </p:sp>
      <p:sp>
        <p:nvSpPr>
          <p:cNvPr id="369667"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71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330BA578-FEE2-F049-8173-D112E9259B1A}" type="slidenum">
              <a:rPr lang="en-US" sz="1200"/>
              <a:pPr/>
              <a:t>66</a:t>
            </a:fld>
            <a:endParaRPr lang="en-US" sz="1200"/>
          </a:p>
        </p:txBody>
      </p:sp>
      <p:sp>
        <p:nvSpPr>
          <p:cNvPr id="371714" name="Rectangle 2"/>
          <p:cNvSpPr>
            <a:spLocks noGrp="1" noRot="1" noChangeAspect="1" noChangeArrowheads="1" noTextEdit="1"/>
          </p:cNvSpPr>
          <p:nvPr>
            <p:ph type="sldImg"/>
          </p:nvPr>
        </p:nvSpPr>
        <p:spPr>
          <a:ln/>
        </p:spPr>
      </p:sp>
      <p:sp>
        <p:nvSpPr>
          <p:cNvPr id="371715"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76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CFA560A9-4366-2842-8D60-E255F9E25955}" type="slidenum">
              <a:rPr lang="en-US" sz="1200"/>
              <a:pPr/>
              <a:t>67</a:t>
            </a:fld>
            <a:endParaRPr lang="en-US" sz="1200"/>
          </a:p>
        </p:txBody>
      </p:sp>
      <p:sp>
        <p:nvSpPr>
          <p:cNvPr id="373762" name="Rectangle 2"/>
          <p:cNvSpPr>
            <a:spLocks noGrp="1" noRot="1" noChangeAspect="1" noChangeArrowheads="1" noTextEdit="1"/>
          </p:cNvSpPr>
          <p:nvPr>
            <p:ph type="sldImg"/>
          </p:nvPr>
        </p:nvSpPr>
        <p:spPr>
          <a:ln/>
        </p:spPr>
      </p:sp>
      <p:sp>
        <p:nvSpPr>
          <p:cNvPr id="373763"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80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B5EE5C18-F96A-9743-8637-B0F01EB60514}" type="slidenum">
              <a:rPr lang="en-US" sz="1200"/>
              <a:pPr/>
              <a:t>68</a:t>
            </a:fld>
            <a:endParaRPr lang="en-US" sz="1200"/>
          </a:p>
        </p:txBody>
      </p:sp>
      <p:sp>
        <p:nvSpPr>
          <p:cNvPr id="375810" name="Rectangle 2"/>
          <p:cNvSpPr>
            <a:spLocks noGrp="1" noRot="1" noChangeAspect="1" noChangeArrowheads="1" noTextEdit="1"/>
          </p:cNvSpPr>
          <p:nvPr>
            <p:ph type="sldImg"/>
          </p:nvPr>
        </p:nvSpPr>
        <p:spPr>
          <a:ln/>
        </p:spPr>
      </p:sp>
      <p:sp>
        <p:nvSpPr>
          <p:cNvPr id="375811"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85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FF75143A-BB81-D74B-A692-2366D2400E7A}" type="slidenum">
              <a:rPr lang="en-US" sz="1200">
                <a:solidFill>
                  <a:prstClr val="black"/>
                </a:solidFill>
              </a:rPr>
              <a:pPr/>
              <a:t>69</a:t>
            </a:fld>
            <a:endParaRPr lang="en-US" sz="1200">
              <a:solidFill>
                <a:prstClr val="black"/>
              </a:solidFill>
            </a:endParaRPr>
          </a:p>
        </p:txBody>
      </p:sp>
      <p:sp>
        <p:nvSpPr>
          <p:cNvPr id="377858" name="Rectangle 2"/>
          <p:cNvSpPr>
            <a:spLocks noGrp="1" noRot="1" noChangeAspect="1" noChangeArrowheads="1" noTextEdit="1"/>
          </p:cNvSpPr>
          <p:nvPr>
            <p:ph type="sldImg"/>
          </p:nvPr>
        </p:nvSpPr>
        <p:spPr>
          <a:ln/>
        </p:spPr>
      </p:sp>
      <p:sp>
        <p:nvSpPr>
          <p:cNvPr id="377859"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ru-RU"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God</a:t>
            </a:r>
            <a:r>
              <a:rPr lang="ru-RU"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 = full</a:t>
            </a:r>
            <a:r>
              <a:rPr lang="en-US" baseline="0" dirty="0">
                <a:latin typeface="Arial" panose="020B0604020202020204" pitchFamily="34" charset="0"/>
                <a:cs typeface="Arial" panose="020B0604020202020204" pitchFamily="34" charset="0"/>
              </a:rPr>
              <a:t> credit for </a:t>
            </a:r>
            <a:r>
              <a:rPr lang="ru-RU" baseline="0" dirty="0">
                <a:latin typeface="Arial" panose="020B0604020202020204" pitchFamily="34" charset="0"/>
                <a:cs typeface="Arial" panose="020B0604020202020204" pitchFamily="34" charset="0"/>
              </a:rPr>
              <a:t>"</a:t>
            </a:r>
            <a:r>
              <a:rPr lang="en-US" baseline="0" dirty="0">
                <a:latin typeface="Arial" panose="020B0604020202020204" pitchFamily="34" charset="0"/>
                <a:cs typeface="Arial" panose="020B0604020202020204" pitchFamily="34" charset="0"/>
              </a:rPr>
              <a:t>Father</a:t>
            </a:r>
            <a:r>
              <a:rPr lang="ru-RU" baseline="0" dirty="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a:p>
            <a:r>
              <a:rPr lang="ru-RU"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Satan</a:t>
            </a:r>
            <a:r>
              <a:rPr lang="ru-RU"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 stated as</a:t>
            </a:r>
            <a:r>
              <a:rPr lang="en-US" baseline="0" dirty="0">
                <a:latin typeface="Arial" panose="020B0604020202020204" pitchFamily="34" charset="0"/>
                <a:cs typeface="Arial" panose="020B0604020202020204" pitchFamily="34" charset="0"/>
              </a:rPr>
              <a:t> </a:t>
            </a:r>
            <a:r>
              <a:rPr lang="ru-RU"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Trouble/Trials/Sufferings/Battle/World/Evil</a:t>
            </a:r>
            <a:r>
              <a:rPr lang="ru-RU"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 (-5%); Full credit for </a:t>
            </a:r>
            <a:r>
              <a:rPr lang="ru-RU"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darkness</a:t>
            </a:r>
            <a:r>
              <a:rPr lang="ru-RU"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 &amp; </a:t>
            </a:r>
            <a:r>
              <a:rPr lang="ru-RU"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enemies</a:t>
            </a:r>
            <a:r>
              <a:rPr lang="ru-RU"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 &amp; </a:t>
            </a:r>
            <a:r>
              <a:rPr lang="ru-RU"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enemy</a:t>
            </a:r>
            <a:r>
              <a:rPr lang="ru-RU" dirty="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ru-RU"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Christ/Lord</a:t>
            </a:r>
            <a:r>
              <a:rPr lang="ru-RU"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 granted full credit also for </a:t>
            </a:r>
            <a:r>
              <a:rPr lang="ru-RU"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Savior</a:t>
            </a:r>
            <a:r>
              <a:rPr lang="ru-RU"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 &amp; </a:t>
            </a:r>
            <a:r>
              <a:rPr lang="ru-RU"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salvation</a:t>
            </a:r>
            <a:r>
              <a:rPr lang="ru-RU"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 &amp; </a:t>
            </a:r>
            <a:r>
              <a:rPr lang="ru-RU"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defender</a:t>
            </a:r>
            <a:r>
              <a:rPr lang="ru-RU" dirty="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ru-RU"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Victory/Triumph</a:t>
            </a:r>
            <a:r>
              <a:rPr lang="ru-RU"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 as well as granting full credit for </a:t>
            </a:r>
            <a:r>
              <a:rPr lang="ru-RU"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Deliverer</a:t>
            </a:r>
            <a:r>
              <a:rPr lang="ru-RU"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 or </a:t>
            </a:r>
            <a:r>
              <a:rPr lang="ru-RU"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Refuge</a:t>
            </a:r>
            <a:r>
              <a:rPr lang="ru-RU"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 or </a:t>
            </a:r>
            <a:r>
              <a:rPr lang="ru-RU"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Rule</a:t>
            </a:r>
            <a:r>
              <a:rPr lang="ru-RU"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 or </a:t>
            </a:r>
            <a:r>
              <a:rPr lang="ru-RU"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Never</a:t>
            </a:r>
            <a:r>
              <a:rPr lang="en-US" baseline="0" dirty="0">
                <a:latin typeface="Arial" panose="020B0604020202020204" pitchFamily="34" charset="0"/>
                <a:cs typeface="Arial" panose="020B0604020202020204" pitchFamily="34" charset="0"/>
              </a:rPr>
              <a:t> Fails</a:t>
            </a:r>
            <a:r>
              <a:rPr lang="ru-RU" baseline="0" dirty="0">
                <a:latin typeface="Arial" panose="020B0604020202020204" pitchFamily="34" charset="0"/>
                <a:cs typeface="Arial" panose="020B0604020202020204" pitchFamily="34" charset="0"/>
              </a:rPr>
              <a:t>"</a:t>
            </a:r>
            <a:r>
              <a:rPr lang="en-US" baseline="0" dirty="0">
                <a:latin typeface="Arial" panose="020B0604020202020204" pitchFamily="34" charset="0"/>
                <a:cs typeface="Arial" panose="020B0604020202020204" pitchFamily="34" charset="0"/>
              </a:rPr>
              <a:t> or </a:t>
            </a:r>
            <a:r>
              <a:rPr lang="ru-RU"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Strength"</a:t>
            </a:r>
            <a:r>
              <a:rPr lang="en-US" baseline="0" dirty="0">
                <a:latin typeface="Arial" panose="020B0604020202020204" pitchFamily="34" charset="0"/>
                <a:cs typeface="Arial" panose="020B0604020202020204" pitchFamily="34" charset="0"/>
              </a:rPr>
              <a:t> or "P</a:t>
            </a:r>
            <a:r>
              <a:rPr lang="en-US" dirty="0">
                <a:latin typeface="Arial" panose="020B0604020202020204" pitchFamily="34" charset="0"/>
                <a:cs typeface="Arial" panose="020B0604020202020204" pitchFamily="34" charset="0"/>
              </a:rPr>
              <a:t>rotection</a:t>
            </a:r>
            <a:r>
              <a:rPr lang="ru-RU"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 or "Defense" or "Security"; Also</a:t>
            </a:r>
            <a:r>
              <a:rPr lang="en-US" baseline="0" dirty="0">
                <a:latin typeface="Arial" panose="020B0604020202020204" pitchFamily="34" charset="0"/>
                <a:cs typeface="Arial" panose="020B0604020202020204" pitchFamily="34" charset="0"/>
              </a:rPr>
              <a:t> partial credit for </a:t>
            </a:r>
            <a:r>
              <a:rPr lang="ru-RU"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Help/Protect</a:t>
            </a:r>
            <a:r>
              <a:rPr lang="ru-RU"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 (-5%); </a:t>
            </a:r>
            <a:r>
              <a:rPr lang="ru-RU"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Power/ful</a:t>
            </a:r>
            <a:r>
              <a:rPr lang="ru-RU"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 (-2%)</a:t>
            </a:r>
          </a:p>
          <a:p>
            <a:pPr marL="0" marR="0" indent="0" algn="l" defTabSz="914400" rtl="0" eaLnBrk="0" fontAlgn="base" latinLnBrk="0" hangingPunct="0">
              <a:lnSpc>
                <a:spcPct val="100000"/>
              </a:lnSpc>
              <a:spcBef>
                <a:spcPct val="30000"/>
              </a:spcBef>
              <a:spcAft>
                <a:spcPct val="0"/>
              </a:spcAft>
              <a:buClrTx/>
              <a:buSzTx/>
              <a:buFontTx/>
              <a:buNone/>
              <a:tabLst/>
              <a:defRPr/>
            </a:pPr>
            <a:r>
              <a:rPr lang="ru-RU" baseline="0" dirty="0">
                <a:latin typeface="Arial" panose="020B0604020202020204" pitchFamily="34" charset="0"/>
                <a:cs typeface="Arial" panose="020B0604020202020204" pitchFamily="34" charset="0"/>
              </a:rPr>
              <a:t>"</a:t>
            </a:r>
            <a:r>
              <a:rPr lang="en-US" baseline="0" dirty="0">
                <a:latin typeface="Arial" panose="020B0604020202020204" pitchFamily="34" charset="0"/>
                <a:cs typeface="Arial" panose="020B0604020202020204" pitchFamily="34" charset="0"/>
              </a:rPr>
              <a:t>Word/Truth</a:t>
            </a:r>
            <a:r>
              <a:rPr lang="ru-RU" baseline="0" dirty="0">
                <a:latin typeface="Arial" panose="020B0604020202020204" pitchFamily="34" charset="0"/>
                <a:cs typeface="Arial" panose="020B0604020202020204" pitchFamily="34" charset="0"/>
              </a:rPr>
              <a:t>"</a:t>
            </a:r>
            <a:r>
              <a:rPr lang="en-US" baseline="0" dirty="0">
                <a:latin typeface="Arial" panose="020B0604020202020204" pitchFamily="34" charset="0"/>
                <a:cs typeface="Arial" panose="020B0604020202020204" pitchFamily="34" charset="0"/>
              </a:rPr>
              <a:t> as </a:t>
            </a:r>
            <a:r>
              <a:rPr lang="ru-RU"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Affirmation</a:t>
            </a:r>
            <a:r>
              <a:rPr lang="ru-RU"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 </a:t>
            </a:r>
            <a:r>
              <a:rPr lang="en-US" baseline="0" dirty="0">
                <a:latin typeface="Arial" panose="020B0604020202020204" pitchFamily="34" charset="0"/>
                <a:cs typeface="Arial" panose="020B0604020202020204" pitchFamily="34" charset="0"/>
              </a:rPr>
              <a:t>granted full credit</a:t>
            </a:r>
            <a:endParaRPr lang="en-US" dirty="0">
              <a:latin typeface="Arial" panose="020B0604020202020204" pitchFamily="34" charset="0"/>
              <a:cs typeface="Arial" panose="020B0604020202020204" pitchFamily="34" charset="0"/>
            </a:endParaRPr>
          </a:p>
          <a:p>
            <a:r>
              <a:rPr lang="ru-RU"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Faith/Trust/Depend</a:t>
            </a:r>
            <a:r>
              <a:rPr lang="ru-RU"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 granted full credit,</a:t>
            </a:r>
            <a:r>
              <a:rPr lang="en-US" baseline="0" dirty="0">
                <a:latin typeface="Arial" panose="020B0604020202020204" pitchFamily="34" charset="0"/>
                <a:cs typeface="Arial" panose="020B0604020202020204" pitchFamily="34" charset="0"/>
              </a:rPr>
              <a:t> as well as </a:t>
            </a:r>
            <a:r>
              <a:rPr lang="ru-RU"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not fear</a:t>
            </a:r>
            <a:r>
              <a:rPr lang="ru-RU"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 &amp; </a:t>
            </a:r>
            <a:r>
              <a:rPr lang="ru-RU"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assurance</a:t>
            </a:r>
            <a:r>
              <a:rPr lang="ru-RU"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 &amp; </a:t>
            </a:r>
            <a:r>
              <a:rPr lang="ru-RU"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security</a:t>
            </a:r>
            <a:r>
              <a:rPr lang="ru-RU"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 &amp; </a:t>
            </a:r>
            <a:r>
              <a:rPr lang="ru-RU"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rely on</a:t>
            </a:r>
            <a:r>
              <a:rPr lang="ru-RU"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 &amp; </a:t>
            </a:r>
            <a:r>
              <a:rPr lang="ru-RU"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confidence</a:t>
            </a:r>
            <a:r>
              <a:rPr lang="ru-RU"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 &amp; "hope"</a:t>
            </a:r>
          </a:p>
          <a:p>
            <a:r>
              <a:rPr lang="en-US" dirty="0">
                <a:latin typeface="Arial" panose="020B0604020202020204" pitchFamily="34" charset="0"/>
                <a:cs typeface="Arial" panose="020B0604020202020204" pitchFamily="34" charset="0"/>
              </a:rPr>
              <a:t> Mentioning </a:t>
            </a:r>
            <a:r>
              <a:rPr lang="ru-RU"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Mighty</a:t>
            </a:r>
            <a:r>
              <a:rPr lang="ru-RU"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 (-2%) or </a:t>
            </a:r>
            <a:r>
              <a:rPr lang="ru-RU"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Fortress</a:t>
            </a:r>
            <a:r>
              <a:rPr lang="ru-RU"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 (-2%)</a:t>
            </a:r>
          </a:p>
          <a:p>
            <a:r>
              <a:rPr lang="en-US" dirty="0">
                <a:latin typeface="Arial" panose="020B0604020202020204" pitchFamily="34" charset="0"/>
                <a:cs typeface="Arial" panose="020B0604020202020204" pitchFamily="34" charset="0"/>
              </a:rPr>
              <a:t>Subject or Complement not one</a:t>
            </a:r>
            <a:r>
              <a:rPr lang="en-US" baseline="0" dirty="0">
                <a:latin typeface="Arial" panose="020B0604020202020204" pitchFamily="34" charset="0"/>
                <a:cs typeface="Arial" panose="020B0604020202020204" pitchFamily="34" charset="0"/>
              </a:rPr>
              <a:t> sentence but a list of sentences (-5%)</a:t>
            </a:r>
          </a:p>
          <a:p>
            <a:endParaRPr lang="en-US" dirty="0">
              <a:latin typeface="Arial" panose="020B0604020202020204" pitchFamily="34" charset="0"/>
              <a:cs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55AAD14E-66F1-B249-BF15-02EB4077AFFF}" type="slidenum">
              <a:rPr lang="en-US" sz="1200">
                <a:solidFill>
                  <a:srgbClr val="000000"/>
                </a:solidFill>
                <a:latin typeface="Arial" charset="0"/>
              </a:rPr>
              <a:pPr/>
              <a:t>10</a:t>
            </a:fld>
            <a:endParaRPr lang="en-US" sz="1200">
              <a:solidFill>
                <a:srgbClr val="000000"/>
              </a:solidFill>
              <a:latin typeface="Arial" charset="0"/>
            </a:endParaRPr>
          </a:p>
        </p:txBody>
      </p:sp>
      <p:sp>
        <p:nvSpPr>
          <p:cNvPr id="264194" name="Rectangle 2"/>
          <p:cNvSpPr>
            <a:spLocks noGrp="1" noRot="1" noChangeAspect="1" noChangeArrowheads="1"/>
          </p:cNvSpPr>
          <p:nvPr>
            <p:ph type="sldImg"/>
          </p:nvPr>
        </p:nvSpPr>
        <p:spPr>
          <a:solidFill>
            <a:srgbClr val="FFFFFF"/>
          </a:solidFill>
          <a:ln/>
        </p:spPr>
      </p:sp>
      <p:sp>
        <p:nvSpPr>
          <p:cNvPr id="264195"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t>Have you ever had a problem with another believer?  (If you say </a:t>
            </a:r>
            <a:r>
              <a:rPr lang="ru-RU" altLang="ja-JP"/>
              <a:t>"</a:t>
            </a:r>
            <a:r>
              <a:rPr lang="en-US" altLang="ja-JP"/>
              <a:t>no,</a:t>
            </a:r>
            <a:r>
              <a:rPr lang="ru-RU" altLang="ja-JP"/>
              <a:t>"</a:t>
            </a:r>
            <a:r>
              <a:rPr lang="en-US" altLang="ja-JP"/>
              <a:t> then I wonder which planet you have been living on!)  Are you in fellowship with every Christian that you know now—your family members, your work colleagues, your neighbors and friends?  If you</a:t>
            </a:r>
            <a:r>
              <a:rPr lang="fr-FR" altLang="ja-JP"/>
              <a:t>'</a:t>
            </a:r>
            <a:r>
              <a:rPr lang="en-US" altLang="ja-JP"/>
              <a:t>re not in harmony, what should you do?</a:t>
            </a:r>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90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10D1115E-E9C9-E843-8E00-180C57224B05}" type="slidenum">
              <a:rPr lang="en-US" sz="1200"/>
              <a:pPr/>
              <a:t>70</a:t>
            </a:fld>
            <a:endParaRPr lang="en-US" sz="1200"/>
          </a:p>
        </p:txBody>
      </p:sp>
      <p:sp>
        <p:nvSpPr>
          <p:cNvPr id="379906" name="Rectangle 2"/>
          <p:cNvSpPr>
            <a:spLocks noGrp="1" noRot="1" noChangeAspect="1" noChangeArrowheads="1" noTextEdit="1"/>
          </p:cNvSpPr>
          <p:nvPr>
            <p:ph type="sldImg"/>
          </p:nvPr>
        </p:nvSpPr>
        <p:spPr>
          <a:ln/>
        </p:spPr>
      </p:sp>
      <p:sp>
        <p:nvSpPr>
          <p:cNvPr id="379907"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A2EDCEA-0CB3-DA48-9F73-F780BAA943B6}" type="slidenum">
              <a:rPr lang="en-US" sz="1200">
                <a:solidFill>
                  <a:srgbClr val="000000"/>
                </a:solidFill>
              </a:rPr>
              <a:pPr eaLnBrk="1" hangingPunct="1"/>
              <a:t>71</a:t>
            </a:fld>
            <a:endParaRPr lang="en-US" sz="1200">
              <a:solidFill>
                <a:srgbClr val="000000"/>
              </a:solidFill>
            </a:endParaRPr>
          </a:p>
        </p:txBody>
      </p:sp>
      <p:sp>
        <p:nvSpPr>
          <p:cNvPr id="100354" name="Rectangle 2"/>
          <p:cNvSpPr>
            <a:spLocks noGrp="1" noRot="1" noChangeAspect="1" noChangeArrowheads="1"/>
          </p:cNvSpPr>
          <p:nvPr>
            <p:ph type="sldImg"/>
          </p:nvPr>
        </p:nvSpPr>
        <p:spPr>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sz="1200" b="0" dirty="0">
                <a:solidFill>
                  <a:srgbClr val="FFFFFF"/>
                </a:solidFill>
                <a:latin typeface="Arial" charset="0"/>
                <a:ea typeface="ＭＳ Ｐゴシック" charset="0"/>
              </a:rPr>
              <a:t>Preaching</a:t>
            </a:r>
            <a:r>
              <a:rPr lang="en-US" sz="1200" b="0" baseline="0" dirty="0">
                <a:solidFill>
                  <a:srgbClr val="FFFFFF"/>
                </a:solidFill>
                <a:latin typeface="Arial" charset="0"/>
                <a:ea typeface="ＭＳ Ｐゴシック" charset="0"/>
              </a:rPr>
              <a:t> (</a:t>
            </a:r>
            <a:r>
              <a:rPr lang="en-US" sz="1200" b="0" baseline="0" dirty="0" err="1">
                <a:solidFill>
                  <a:srgbClr val="FFFFFF"/>
                </a:solidFill>
                <a:latin typeface="Arial" charset="0"/>
                <a:ea typeface="ＭＳ Ｐゴシック" charset="0"/>
              </a:rPr>
              <a:t>pr</a:t>
            </a:r>
            <a:r>
              <a:rPr lang="en-US" sz="1200" b="0" baseline="0" dirty="0">
                <a:solidFill>
                  <a:srgbClr val="FFFFFF"/>
                </a:solidFill>
                <a:latin typeface="Arial" charset="0"/>
                <a:ea typeface="ＭＳ Ｐゴシック" charset="0"/>
              </a:rPr>
              <a:t>)</a:t>
            </a:r>
            <a:endParaRPr lang="en-US" sz="1200" b="0" dirty="0">
              <a:solidFill>
                <a:srgbClr val="FFFFFF"/>
              </a:solidFill>
              <a:latin typeface="Arial" charset="0"/>
              <a:ea typeface="ＭＳ Ｐゴシック" charset="0"/>
            </a:endParaRPr>
          </a:p>
          <a:p>
            <a:pPr eaLnBrk="1" hangingPunct="1"/>
            <a:r>
              <a:rPr lang="en-US" sz="1200" b="0" dirty="0">
                <a:solidFill>
                  <a:srgbClr val="FFFFFF"/>
                </a:solidFill>
                <a:latin typeface="Arial" charset="0"/>
                <a:ea typeface="ＭＳ Ｐゴシック" charset="0"/>
              </a:rPr>
              <a:t>Homiletics </a:t>
            </a:r>
            <a:endParaRPr lang="en-US" b="0" dirty="0">
              <a:latin typeface="Arial" charset="0"/>
              <a:ea typeface="ＭＳ Ｐゴシック" charset="0"/>
              <a:cs typeface="ＭＳ Ｐゴシック"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154E2B20-CF55-BF49-A00C-A15C44111039}" type="slidenum">
              <a:rPr lang="en-US" sz="1200">
                <a:solidFill>
                  <a:srgbClr val="000000"/>
                </a:solidFill>
                <a:latin typeface="Arial" charset="0"/>
              </a:rPr>
              <a:pPr/>
              <a:t>11</a:t>
            </a:fld>
            <a:endParaRPr lang="en-US" sz="1200">
              <a:solidFill>
                <a:srgbClr val="000000"/>
              </a:solidFill>
              <a:latin typeface="Arial" charset="0"/>
            </a:endParaRPr>
          </a:p>
        </p:txBody>
      </p:sp>
      <p:sp>
        <p:nvSpPr>
          <p:cNvPr id="266242" name="Rectangle 2"/>
          <p:cNvSpPr>
            <a:spLocks noGrp="1" noRot="1" noChangeAspect="1" noChangeArrowheads="1"/>
          </p:cNvSpPr>
          <p:nvPr>
            <p:ph type="sldImg"/>
          </p:nvPr>
        </p:nvSpPr>
        <p:spPr>
          <a:solidFill>
            <a:srgbClr val="FFFFFF"/>
          </a:solidFill>
          <a:ln/>
        </p:spPr>
      </p:sp>
      <p:sp>
        <p:nvSpPr>
          <p:cNvPr id="266243"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9E58ABA0-83BD-064B-A71B-B5FA46B0AB95}" type="slidenum">
              <a:rPr lang="en-US" sz="1200">
                <a:solidFill>
                  <a:srgbClr val="000000"/>
                </a:solidFill>
                <a:latin typeface="Arial" charset="0"/>
              </a:rPr>
              <a:pPr/>
              <a:t>12</a:t>
            </a:fld>
            <a:endParaRPr lang="en-US" sz="1200">
              <a:solidFill>
                <a:srgbClr val="000000"/>
              </a:solidFill>
              <a:latin typeface="Arial" charset="0"/>
            </a:endParaRPr>
          </a:p>
        </p:txBody>
      </p:sp>
      <p:sp>
        <p:nvSpPr>
          <p:cNvPr id="270338" name="Rectangle 2"/>
          <p:cNvSpPr>
            <a:spLocks noGrp="1" noRot="1" noChangeAspect="1" noChangeArrowheads="1"/>
          </p:cNvSpPr>
          <p:nvPr>
            <p:ph type="sldImg"/>
          </p:nvPr>
        </p:nvSpPr>
        <p:spPr>
          <a:solidFill>
            <a:srgbClr val="FFFFFF"/>
          </a:solidFill>
          <a:ln/>
        </p:spPr>
      </p:sp>
      <p:sp>
        <p:nvSpPr>
          <p:cNvPr id="27033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6D7E27B3-E0A7-6241-ABBA-18D77FF9DAED}" type="slidenum">
              <a:rPr lang="en-US" sz="1200">
                <a:solidFill>
                  <a:srgbClr val="000000"/>
                </a:solidFill>
                <a:latin typeface="Arial" charset="0"/>
              </a:rPr>
              <a:pPr/>
              <a:t>13</a:t>
            </a:fld>
            <a:endParaRPr lang="en-US" sz="1200">
              <a:solidFill>
                <a:srgbClr val="000000"/>
              </a:solidFill>
              <a:latin typeface="Arial" charset="0"/>
            </a:endParaRPr>
          </a:p>
        </p:txBody>
      </p:sp>
      <p:sp>
        <p:nvSpPr>
          <p:cNvPr id="272386" name="Rectangle 2"/>
          <p:cNvSpPr>
            <a:spLocks noGrp="1" noRot="1" noChangeAspect="1" noChangeArrowheads="1"/>
          </p:cNvSpPr>
          <p:nvPr>
            <p:ph type="sldImg"/>
          </p:nvPr>
        </p:nvSpPr>
        <p:spPr>
          <a:solidFill>
            <a:srgbClr val="FFFFFF"/>
          </a:solidFill>
          <a:ln/>
        </p:spPr>
      </p:sp>
      <p:sp>
        <p:nvSpPr>
          <p:cNvPr id="272387"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dirty="0"/>
              <a:t>HOM 08.13</a:t>
            </a:r>
          </a:p>
          <a:p>
            <a:pPr eaLnBrk="1" hangingPunct="1"/>
            <a:r>
              <a:rPr lang="en-US" dirty="0"/>
              <a:t>HOM 11.25</a:t>
            </a:r>
          </a:p>
          <a:p>
            <a:pPr eaLnBrk="1" hangingPunct="1"/>
            <a:r>
              <a:rPr lang="en-US" dirty="0"/>
              <a:t>HOM 12.18</a:t>
            </a:r>
          </a:p>
          <a:p>
            <a:pPr eaLnBrk="1" hangingPunct="1"/>
            <a:r>
              <a:rPr lang="en-US" dirty="0"/>
              <a:t>HSB </a:t>
            </a:r>
          </a:p>
          <a:p>
            <a:pPr eaLnBrk="1" hangingPunct="1"/>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3.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5.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2.png"/><Relationship Id="rId1" Type="http://schemas.openxmlformats.org/officeDocument/2006/relationships/slideMaster" Target="../slideMasters/slideMaster16.xml"/><Relationship Id="rId4" Type="http://schemas.openxmlformats.org/officeDocument/2006/relationships/image" Target="../media/image13.png"/></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0.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21.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0.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863557C-CEE0-C748-A106-C5AEA2E21F33}" type="slidenum">
              <a:rPr lang="en-US"/>
              <a:pPr>
                <a:defRPr/>
              </a:pPr>
              <a:t>‹#›</a:t>
            </a:fld>
            <a:endParaRPr lang="en-US"/>
          </a:p>
        </p:txBody>
      </p:sp>
    </p:spTree>
    <p:extLst>
      <p:ext uri="{BB962C8B-B14F-4D97-AF65-F5344CB8AC3E}">
        <p14:creationId xmlns:p14="http://schemas.microsoft.com/office/powerpoint/2010/main" val="38632464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E59EE0B-D6F3-2E42-BD82-CEEBF4B8EF02}" type="slidenum">
              <a:rPr lang="en-US"/>
              <a:pPr>
                <a:defRPr/>
              </a:pPr>
              <a:t>‹#›</a:t>
            </a:fld>
            <a:endParaRPr lang="en-US"/>
          </a:p>
        </p:txBody>
      </p:sp>
    </p:spTree>
    <p:extLst>
      <p:ext uri="{BB962C8B-B14F-4D97-AF65-F5344CB8AC3E}">
        <p14:creationId xmlns:p14="http://schemas.microsoft.com/office/powerpoint/2010/main" val="222244747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atin typeface="Times New Roman" charset="0"/>
              </a:defRPr>
            </a:lvl1pPr>
          </a:lstStyle>
          <a:p>
            <a:pPr>
              <a:defRPr/>
            </a:pPr>
            <a:endParaRPr lang="en-GB"/>
          </a:p>
        </p:txBody>
      </p:sp>
      <p:sp>
        <p:nvSpPr>
          <p:cNvPr id="5" name="Rectangle 5"/>
          <p:cNvSpPr>
            <a:spLocks noGrp="1" noChangeArrowheads="1"/>
          </p:cNvSpPr>
          <p:nvPr>
            <p:ph type="ftr" sz="quarter" idx="11"/>
          </p:nvPr>
        </p:nvSpPr>
        <p:spPr/>
        <p:txBody>
          <a:bodyPr/>
          <a:lstStyle>
            <a:lvl1pPr>
              <a:defRPr>
                <a:latin typeface="Times New Roman" charset="0"/>
              </a:defRPr>
            </a:lvl1pPr>
          </a:lstStyle>
          <a:p>
            <a:pPr>
              <a:defRPr/>
            </a:pPr>
            <a:endParaRPr lang="en-GB"/>
          </a:p>
        </p:txBody>
      </p:sp>
      <p:sp>
        <p:nvSpPr>
          <p:cNvPr id="6" name="Rectangle 6"/>
          <p:cNvSpPr>
            <a:spLocks noGrp="1" noChangeArrowheads="1"/>
          </p:cNvSpPr>
          <p:nvPr>
            <p:ph type="sldNum" sz="quarter" idx="12"/>
          </p:nvPr>
        </p:nvSpPr>
        <p:spPr/>
        <p:txBody>
          <a:bodyPr/>
          <a:lstStyle>
            <a:lvl1pPr>
              <a:defRPr>
                <a:latin typeface="Times New Roman" charset="0"/>
              </a:defRPr>
            </a:lvl1pPr>
          </a:lstStyle>
          <a:p>
            <a:pPr>
              <a:defRPr/>
            </a:pPr>
            <a:fld id="{8DDC8468-C5E1-6546-8126-556EB7331D64}" type="slidenum">
              <a:rPr lang="en-GB"/>
              <a:pPr>
                <a:defRPr/>
              </a:pPr>
              <a:t>‹#›</a:t>
            </a:fld>
            <a:endParaRPr lang="en-GB"/>
          </a:p>
        </p:txBody>
      </p:sp>
    </p:spTree>
    <p:extLst>
      <p:ext uri="{BB962C8B-B14F-4D97-AF65-F5344CB8AC3E}">
        <p14:creationId xmlns:p14="http://schemas.microsoft.com/office/powerpoint/2010/main" val="1828889961"/>
      </p:ext>
    </p:extLst>
  </p:cSld>
  <p:clrMapOvr>
    <a:masterClrMapping/>
  </p:clrMapOvr>
  <p:transition>
    <p:random/>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atin typeface="Times New Roman" charset="0"/>
              </a:defRPr>
            </a:lvl1pPr>
          </a:lstStyle>
          <a:p>
            <a:pPr>
              <a:defRPr/>
            </a:pPr>
            <a:endParaRPr lang="en-GB"/>
          </a:p>
        </p:txBody>
      </p:sp>
      <p:sp>
        <p:nvSpPr>
          <p:cNvPr id="5" name="Rectangle 5"/>
          <p:cNvSpPr>
            <a:spLocks noGrp="1" noChangeArrowheads="1"/>
          </p:cNvSpPr>
          <p:nvPr>
            <p:ph type="ftr" sz="quarter" idx="11"/>
          </p:nvPr>
        </p:nvSpPr>
        <p:spPr/>
        <p:txBody>
          <a:bodyPr/>
          <a:lstStyle>
            <a:lvl1pPr>
              <a:defRPr>
                <a:latin typeface="Times New Roman" charset="0"/>
              </a:defRPr>
            </a:lvl1pPr>
          </a:lstStyle>
          <a:p>
            <a:pPr>
              <a:defRPr/>
            </a:pPr>
            <a:endParaRPr lang="en-GB"/>
          </a:p>
        </p:txBody>
      </p:sp>
      <p:sp>
        <p:nvSpPr>
          <p:cNvPr id="6" name="Rectangle 6"/>
          <p:cNvSpPr>
            <a:spLocks noGrp="1" noChangeArrowheads="1"/>
          </p:cNvSpPr>
          <p:nvPr>
            <p:ph type="sldNum" sz="quarter" idx="12"/>
          </p:nvPr>
        </p:nvSpPr>
        <p:spPr/>
        <p:txBody>
          <a:bodyPr/>
          <a:lstStyle>
            <a:lvl1pPr>
              <a:defRPr>
                <a:latin typeface="Times New Roman" charset="0"/>
              </a:defRPr>
            </a:lvl1pPr>
          </a:lstStyle>
          <a:p>
            <a:pPr>
              <a:defRPr/>
            </a:pPr>
            <a:fld id="{12CE1D75-1491-4D4C-8DE7-76B82A4C4581}" type="slidenum">
              <a:rPr lang="en-GB"/>
              <a:pPr>
                <a:defRPr/>
              </a:pPr>
              <a:t>‹#›</a:t>
            </a:fld>
            <a:endParaRPr lang="en-GB"/>
          </a:p>
        </p:txBody>
      </p:sp>
    </p:spTree>
    <p:extLst>
      <p:ext uri="{BB962C8B-B14F-4D97-AF65-F5344CB8AC3E}">
        <p14:creationId xmlns:p14="http://schemas.microsoft.com/office/powerpoint/2010/main" val="2214529786"/>
      </p:ext>
    </p:extLst>
  </p:cSld>
  <p:clrMapOvr>
    <a:masterClrMapping/>
  </p:clrMapOvr>
  <p:transition>
    <p:random/>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invGray">
          <a:xfrm>
            <a:off x="8809038" y="0"/>
            <a:ext cx="334962" cy="6858000"/>
          </a:xfrm>
          <a:prstGeom prst="rect">
            <a:avLst/>
          </a:prstGeom>
          <a:gradFill rotWithShape="0">
            <a:gsLst>
              <a:gs pos="0">
                <a:schemeClr val="accent2"/>
              </a:gs>
              <a:gs pos="50000">
                <a:schemeClr val="hlink"/>
              </a:gs>
              <a:gs pos="100000">
                <a:schemeClr val="accent2"/>
              </a:gs>
            </a:gsLst>
            <a:lin ang="0" scaled="1"/>
          </a:gradFill>
          <a:ln>
            <a:noFill/>
          </a:ln>
        </p:spPr>
        <p:txBody>
          <a:bodyPr wrap="none" anchor="ctr"/>
          <a:lstStyle/>
          <a:p>
            <a:pPr>
              <a:defRPr/>
            </a:pPr>
            <a:endParaRPr lang="en-US">
              <a:solidFill>
                <a:srgbClr val="FFFFFF"/>
              </a:solidFill>
              <a:latin typeface="Arial" charset="0"/>
            </a:endParaRPr>
          </a:p>
        </p:txBody>
      </p:sp>
      <p:sp>
        <p:nvSpPr>
          <p:cNvPr id="5" name="Freeform 3"/>
          <p:cNvSpPr>
            <a:spLocks/>
          </p:cNvSpPr>
          <p:nvPr/>
        </p:nvSpPr>
        <p:spPr bwMode="white">
          <a:xfrm>
            <a:off x="-9525" y="4489450"/>
            <a:ext cx="5754688" cy="2368550"/>
          </a:xfrm>
          <a:custGeom>
            <a:avLst/>
            <a:gdLst>
              <a:gd name="T0" fmla="*/ 0 w 3625"/>
              <a:gd name="T1" fmla="*/ 2147483647 h 1492"/>
              <a:gd name="T2" fmla="*/ 0 w 3625"/>
              <a:gd name="T3" fmla="*/ 0 h 1492"/>
              <a:gd name="T4" fmla="*/ 2147483647 w 3625"/>
              <a:gd name="T5" fmla="*/ 2147483647 h 1492"/>
              <a:gd name="T6" fmla="*/ 2147483647 w 3625"/>
              <a:gd name="T7" fmla="*/ 2147483647 h 1492"/>
              <a:gd name="T8" fmla="*/ 2147483647 w 3625"/>
              <a:gd name="T9" fmla="*/ 2147483647 h 1492"/>
              <a:gd name="T10" fmla="*/ 2147483647 w 3625"/>
              <a:gd name="T11" fmla="*/ 2147483647 h 1492"/>
              <a:gd name="T12" fmla="*/ 2147483647 w 3625"/>
              <a:gd name="T13" fmla="*/ 2147483647 h 1492"/>
              <a:gd name="T14" fmla="*/ 2147483647 w 3625"/>
              <a:gd name="T15" fmla="*/ 2147483647 h 1492"/>
              <a:gd name="T16" fmla="*/ 2147483647 w 3625"/>
              <a:gd name="T17" fmla="*/ 2147483647 h 1492"/>
              <a:gd name="T18" fmla="*/ 2147483647 w 3625"/>
              <a:gd name="T19" fmla="*/ 2147483647 h 1492"/>
              <a:gd name="T20" fmla="*/ 2147483647 w 3625"/>
              <a:gd name="T21" fmla="*/ 2147483647 h 1492"/>
              <a:gd name="T22" fmla="*/ 2147483647 w 3625"/>
              <a:gd name="T23" fmla="*/ 2147483647 h 1492"/>
              <a:gd name="T24" fmla="*/ 2147483647 w 3625"/>
              <a:gd name="T25" fmla="*/ 2147483647 h 1492"/>
              <a:gd name="T26" fmla="*/ 2147483647 w 3625"/>
              <a:gd name="T27" fmla="*/ 2147483647 h 1492"/>
              <a:gd name="T28" fmla="*/ 2147483647 w 3625"/>
              <a:gd name="T29" fmla="*/ 2147483647 h 1492"/>
              <a:gd name="T30" fmla="*/ 2147483647 w 3625"/>
              <a:gd name="T31" fmla="*/ 2147483647 h 1492"/>
              <a:gd name="T32" fmla="*/ 2147483647 w 3625"/>
              <a:gd name="T33" fmla="*/ 2147483647 h 1492"/>
              <a:gd name="T34" fmla="*/ 2147483647 w 3625"/>
              <a:gd name="T35" fmla="*/ 2147483647 h 1492"/>
              <a:gd name="T36" fmla="*/ 2147483647 w 3625"/>
              <a:gd name="T37" fmla="*/ 2147483647 h 1492"/>
              <a:gd name="T38" fmla="*/ 2147483647 w 3625"/>
              <a:gd name="T39" fmla="*/ 2147483647 h 1492"/>
              <a:gd name="T40" fmla="*/ 2147483647 w 3625"/>
              <a:gd name="T41" fmla="*/ 2147483647 h 1492"/>
              <a:gd name="T42" fmla="*/ 2147483647 w 3625"/>
              <a:gd name="T43" fmla="*/ 2147483647 h 1492"/>
              <a:gd name="T44" fmla="*/ 2147483647 w 3625"/>
              <a:gd name="T45" fmla="*/ 2147483647 h 1492"/>
              <a:gd name="T46" fmla="*/ 2147483647 w 3625"/>
              <a:gd name="T47" fmla="*/ 2147483647 h 1492"/>
              <a:gd name="T48" fmla="*/ 2147483647 w 3625"/>
              <a:gd name="T49" fmla="*/ 2147483647 h 1492"/>
              <a:gd name="T50" fmla="*/ 2147483647 w 3625"/>
              <a:gd name="T51" fmla="*/ 2147483647 h 1492"/>
              <a:gd name="T52" fmla="*/ 0 w 3625"/>
              <a:gd name="T53" fmla="*/ 2147483647 h 149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625" h="1492">
                <a:moveTo>
                  <a:pt x="0" y="1491"/>
                </a:moveTo>
                <a:lnTo>
                  <a:pt x="0" y="0"/>
                </a:lnTo>
                <a:lnTo>
                  <a:pt x="171" y="3"/>
                </a:lnTo>
                <a:lnTo>
                  <a:pt x="355" y="9"/>
                </a:lnTo>
                <a:lnTo>
                  <a:pt x="499" y="21"/>
                </a:lnTo>
                <a:lnTo>
                  <a:pt x="650" y="36"/>
                </a:lnTo>
                <a:lnTo>
                  <a:pt x="809" y="54"/>
                </a:lnTo>
                <a:lnTo>
                  <a:pt x="957" y="78"/>
                </a:lnTo>
                <a:lnTo>
                  <a:pt x="1119" y="105"/>
                </a:lnTo>
                <a:lnTo>
                  <a:pt x="1261" y="133"/>
                </a:lnTo>
                <a:lnTo>
                  <a:pt x="1441" y="175"/>
                </a:lnTo>
                <a:lnTo>
                  <a:pt x="1598" y="217"/>
                </a:lnTo>
                <a:lnTo>
                  <a:pt x="1763" y="269"/>
                </a:lnTo>
                <a:lnTo>
                  <a:pt x="1887" y="308"/>
                </a:lnTo>
                <a:lnTo>
                  <a:pt x="2085" y="384"/>
                </a:lnTo>
                <a:lnTo>
                  <a:pt x="2230" y="444"/>
                </a:lnTo>
                <a:lnTo>
                  <a:pt x="2456" y="547"/>
                </a:lnTo>
                <a:lnTo>
                  <a:pt x="2666" y="662"/>
                </a:lnTo>
                <a:lnTo>
                  <a:pt x="2859" y="786"/>
                </a:lnTo>
                <a:lnTo>
                  <a:pt x="3046" y="920"/>
                </a:lnTo>
                <a:lnTo>
                  <a:pt x="3193" y="1038"/>
                </a:lnTo>
                <a:lnTo>
                  <a:pt x="3332" y="1168"/>
                </a:lnTo>
                <a:lnTo>
                  <a:pt x="3440" y="1280"/>
                </a:lnTo>
                <a:lnTo>
                  <a:pt x="3524" y="1380"/>
                </a:lnTo>
                <a:lnTo>
                  <a:pt x="3624" y="1491"/>
                </a:lnTo>
                <a:lnTo>
                  <a:pt x="3608" y="1491"/>
                </a:lnTo>
                <a:lnTo>
                  <a:pt x="0" y="1491"/>
                </a:lnTo>
              </a:path>
            </a:pathLst>
          </a:custGeom>
          <a:gradFill rotWithShape="0">
            <a:gsLst>
              <a:gs pos="0">
                <a:schemeClr val="bg2"/>
              </a:gs>
              <a:gs pos="100000">
                <a:schemeClr val="bg1"/>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sp>
        <p:nvSpPr>
          <p:cNvPr id="6" name="Freeform 4"/>
          <p:cNvSpPr>
            <a:spLocks/>
          </p:cNvSpPr>
          <p:nvPr/>
        </p:nvSpPr>
        <p:spPr bwMode="white">
          <a:xfrm>
            <a:off x="0" y="3817938"/>
            <a:ext cx="8164513" cy="3019425"/>
          </a:xfrm>
          <a:custGeom>
            <a:avLst/>
            <a:gdLst>
              <a:gd name="T0" fmla="*/ 2147483647 w 5143"/>
              <a:gd name="T1" fmla="*/ 2147483647 h 1902"/>
              <a:gd name="T2" fmla="*/ 2147483647 w 5143"/>
              <a:gd name="T3" fmla="*/ 2147483647 h 1902"/>
              <a:gd name="T4" fmla="*/ 2147483647 w 5143"/>
              <a:gd name="T5" fmla="*/ 2147483647 h 1902"/>
              <a:gd name="T6" fmla="*/ 2147483647 w 5143"/>
              <a:gd name="T7" fmla="*/ 2147483647 h 1902"/>
              <a:gd name="T8" fmla="*/ 2147483647 w 5143"/>
              <a:gd name="T9" fmla="*/ 2147483647 h 1902"/>
              <a:gd name="T10" fmla="*/ 2147483647 w 5143"/>
              <a:gd name="T11" fmla="*/ 2147483647 h 1902"/>
              <a:gd name="T12" fmla="*/ 2147483647 w 5143"/>
              <a:gd name="T13" fmla="*/ 2147483647 h 1902"/>
              <a:gd name="T14" fmla="*/ 2147483647 w 5143"/>
              <a:gd name="T15" fmla="*/ 2147483647 h 1902"/>
              <a:gd name="T16" fmla="*/ 2147483647 w 5143"/>
              <a:gd name="T17" fmla="*/ 2147483647 h 1902"/>
              <a:gd name="T18" fmla="*/ 2147483647 w 5143"/>
              <a:gd name="T19" fmla="*/ 2147483647 h 1902"/>
              <a:gd name="T20" fmla="*/ 2147483647 w 5143"/>
              <a:gd name="T21" fmla="*/ 2147483647 h 1902"/>
              <a:gd name="T22" fmla="*/ 0 w 5143"/>
              <a:gd name="T23" fmla="*/ 0 h 1902"/>
              <a:gd name="T24" fmla="*/ 0 w 5143"/>
              <a:gd name="T25" fmla="*/ 2147483647 h 1902"/>
              <a:gd name="T26" fmla="*/ 0 w 5143"/>
              <a:gd name="T27" fmla="*/ 2147483647 h 1902"/>
              <a:gd name="T28" fmla="*/ 0 w 5143"/>
              <a:gd name="T29" fmla="*/ 2147483647 h 1902"/>
              <a:gd name="T30" fmla="*/ 0 w 5143"/>
              <a:gd name="T31" fmla="*/ 2147483647 h 1902"/>
              <a:gd name="T32" fmla="*/ 2147483647 w 5143"/>
              <a:gd name="T33" fmla="*/ 2147483647 h 1902"/>
              <a:gd name="T34" fmla="*/ 2147483647 w 5143"/>
              <a:gd name="T35" fmla="*/ 2147483647 h 1902"/>
              <a:gd name="T36" fmla="*/ 2147483647 w 5143"/>
              <a:gd name="T37" fmla="*/ 2147483647 h 1902"/>
              <a:gd name="T38" fmla="*/ 2147483647 w 5143"/>
              <a:gd name="T39" fmla="*/ 2147483647 h 1902"/>
              <a:gd name="T40" fmla="*/ 2147483647 w 5143"/>
              <a:gd name="T41" fmla="*/ 2147483647 h 1902"/>
              <a:gd name="T42" fmla="*/ 2147483647 w 5143"/>
              <a:gd name="T43" fmla="*/ 2147483647 h 1902"/>
              <a:gd name="T44" fmla="*/ 2147483647 w 5143"/>
              <a:gd name="T45" fmla="*/ 2147483647 h 1902"/>
              <a:gd name="T46" fmla="*/ 2147483647 w 5143"/>
              <a:gd name="T47" fmla="*/ 2147483647 h 1902"/>
              <a:gd name="T48" fmla="*/ 2147483647 w 5143"/>
              <a:gd name="T49" fmla="*/ 2147483647 h 1902"/>
              <a:gd name="T50" fmla="*/ 2147483647 w 5143"/>
              <a:gd name="T51" fmla="*/ 2147483647 h 1902"/>
              <a:gd name="T52" fmla="*/ 2147483647 w 5143"/>
              <a:gd name="T53" fmla="*/ 2147483647 h 1902"/>
              <a:gd name="T54" fmla="*/ 2147483647 w 5143"/>
              <a:gd name="T55" fmla="*/ 2147483647 h 1902"/>
              <a:gd name="T56" fmla="*/ 2147483647 w 5143"/>
              <a:gd name="T57" fmla="*/ 2147483647 h 1902"/>
              <a:gd name="T58" fmla="*/ 2147483647 w 5143"/>
              <a:gd name="T59" fmla="*/ 2147483647 h 1902"/>
              <a:gd name="T60" fmla="*/ 2147483647 w 5143"/>
              <a:gd name="T61" fmla="*/ 2147483647 h 1902"/>
              <a:gd name="T62" fmla="*/ 2147483647 w 5143"/>
              <a:gd name="T63" fmla="*/ 2147483647 h 1902"/>
              <a:gd name="T64" fmla="*/ 2147483647 w 5143"/>
              <a:gd name="T65" fmla="*/ 2147483647 h 1902"/>
              <a:gd name="T66" fmla="*/ 2147483647 w 5143"/>
              <a:gd name="T67" fmla="*/ 2147483647 h 1902"/>
              <a:gd name="T68" fmla="*/ 2147483647 w 5143"/>
              <a:gd name="T69" fmla="*/ 2147483647 h 1902"/>
              <a:gd name="T70" fmla="*/ 2147483647 w 5143"/>
              <a:gd name="T71" fmla="*/ 2147483647 h 1902"/>
              <a:gd name="T72" fmla="*/ 2147483647 w 5143"/>
              <a:gd name="T73" fmla="*/ 2147483647 h 1902"/>
              <a:gd name="T74" fmla="*/ 2147483647 w 5143"/>
              <a:gd name="T75" fmla="*/ 2147483647 h 1902"/>
              <a:gd name="T76" fmla="*/ 2147483647 w 5143"/>
              <a:gd name="T77" fmla="*/ 2147483647 h 1902"/>
              <a:gd name="T78" fmla="*/ 2147483647 w 5143"/>
              <a:gd name="T79" fmla="*/ 2147483647 h 1902"/>
              <a:gd name="T80" fmla="*/ 2147483647 w 5143"/>
              <a:gd name="T81" fmla="*/ 2147483647 h 1902"/>
              <a:gd name="T82" fmla="*/ 2147483647 w 5143"/>
              <a:gd name="T83" fmla="*/ 2147483647 h 1902"/>
              <a:gd name="T84" fmla="*/ 2147483647 w 5143"/>
              <a:gd name="T85" fmla="*/ 2147483647 h 1902"/>
              <a:gd name="T86" fmla="*/ 2147483647 w 5143"/>
              <a:gd name="T87" fmla="*/ 2147483647 h 1902"/>
              <a:gd name="T88" fmla="*/ 2147483647 w 5143"/>
              <a:gd name="T89" fmla="*/ 2147483647 h 1902"/>
              <a:gd name="T90" fmla="*/ 2147483647 w 5143"/>
              <a:gd name="T91" fmla="*/ 2147483647 h 1902"/>
              <a:gd name="T92" fmla="*/ 2147483647 w 5143"/>
              <a:gd name="T93" fmla="*/ 2147483647 h 190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5143" h="1902">
                <a:moveTo>
                  <a:pt x="2718" y="405"/>
                </a:moveTo>
                <a:lnTo>
                  <a:pt x="2466" y="333"/>
                </a:lnTo>
                <a:lnTo>
                  <a:pt x="2202" y="261"/>
                </a:lnTo>
                <a:lnTo>
                  <a:pt x="1929" y="198"/>
                </a:lnTo>
                <a:lnTo>
                  <a:pt x="1695" y="153"/>
                </a:lnTo>
                <a:lnTo>
                  <a:pt x="1434" y="111"/>
                </a:lnTo>
                <a:lnTo>
                  <a:pt x="1188" y="75"/>
                </a:lnTo>
                <a:lnTo>
                  <a:pt x="957" y="48"/>
                </a:lnTo>
                <a:lnTo>
                  <a:pt x="747" y="30"/>
                </a:lnTo>
                <a:lnTo>
                  <a:pt x="501" y="15"/>
                </a:lnTo>
                <a:lnTo>
                  <a:pt x="246" y="3"/>
                </a:lnTo>
                <a:lnTo>
                  <a:pt x="0" y="0"/>
                </a:lnTo>
                <a:lnTo>
                  <a:pt x="0" y="275"/>
                </a:lnTo>
                <a:lnTo>
                  <a:pt x="0" y="345"/>
                </a:lnTo>
                <a:lnTo>
                  <a:pt x="0" y="275"/>
                </a:lnTo>
                <a:lnTo>
                  <a:pt x="0" y="342"/>
                </a:lnTo>
                <a:lnTo>
                  <a:pt x="339" y="351"/>
                </a:lnTo>
                <a:lnTo>
                  <a:pt x="606" y="372"/>
                </a:lnTo>
                <a:lnTo>
                  <a:pt x="852" y="399"/>
                </a:lnTo>
                <a:lnTo>
                  <a:pt x="1068" y="435"/>
                </a:lnTo>
                <a:lnTo>
                  <a:pt x="1275" y="474"/>
                </a:lnTo>
                <a:lnTo>
                  <a:pt x="1545" y="540"/>
                </a:lnTo>
                <a:lnTo>
                  <a:pt x="1761" y="603"/>
                </a:lnTo>
                <a:lnTo>
                  <a:pt x="1971" y="678"/>
                </a:lnTo>
                <a:lnTo>
                  <a:pt x="2166" y="747"/>
                </a:lnTo>
                <a:lnTo>
                  <a:pt x="2397" y="852"/>
                </a:lnTo>
                <a:lnTo>
                  <a:pt x="2613" y="960"/>
                </a:lnTo>
                <a:lnTo>
                  <a:pt x="2832" y="1095"/>
                </a:lnTo>
                <a:lnTo>
                  <a:pt x="3012" y="1212"/>
                </a:lnTo>
                <a:lnTo>
                  <a:pt x="3186" y="1347"/>
                </a:lnTo>
                <a:lnTo>
                  <a:pt x="3351" y="1497"/>
                </a:lnTo>
                <a:lnTo>
                  <a:pt x="3480" y="1629"/>
                </a:lnTo>
                <a:lnTo>
                  <a:pt x="3612" y="1785"/>
                </a:lnTo>
                <a:lnTo>
                  <a:pt x="3699" y="1901"/>
                </a:lnTo>
                <a:lnTo>
                  <a:pt x="5142" y="1901"/>
                </a:lnTo>
                <a:lnTo>
                  <a:pt x="5076" y="1827"/>
                </a:lnTo>
                <a:lnTo>
                  <a:pt x="4968" y="1707"/>
                </a:lnTo>
                <a:lnTo>
                  <a:pt x="4797" y="1539"/>
                </a:lnTo>
                <a:lnTo>
                  <a:pt x="4617" y="1383"/>
                </a:lnTo>
                <a:lnTo>
                  <a:pt x="4410" y="1221"/>
                </a:lnTo>
                <a:lnTo>
                  <a:pt x="4185" y="1071"/>
                </a:lnTo>
                <a:lnTo>
                  <a:pt x="3960" y="939"/>
                </a:lnTo>
                <a:lnTo>
                  <a:pt x="3708" y="801"/>
                </a:lnTo>
                <a:lnTo>
                  <a:pt x="3492" y="702"/>
                </a:lnTo>
                <a:lnTo>
                  <a:pt x="3231" y="588"/>
                </a:lnTo>
                <a:lnTo>
                  <a:pt x="2964" y="489"/>
                </a:lnTo>
                <a:lnTo>
                  <a:pt x="2718" y="405"/>
                </a:lnTo>
              </a:path>
            </a:pathLst>
          </a:custGeom>
          <a:gradFill rotWithShape="0">
            <a:gsLst>
              <a:gs pos="0">
                <a:schemeClr val="accent2"/>
              </a:gs>
              <a:gs pos="100000">
                <a:schemeClr val="bg1"/>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7" name="Freeform 5"/>
          <p:cNvSpPr>
            <a:spLocks/>
          </p:cNvSpPr>
          <p:nvPr/>
        </p:nvSpPr>
        <p:spPr bwMode="white">
          <a:xfrm>
            <a:off x="0" y="3146425"/>
            <a:ext cx="9144000" cy="3690938"/>
          </a:xfrm>
          <a:custGeom>
            <a:avLst/>
            <a:gdLst>
              <a:gd name="T0" fmla="*/ 0 w 5760"/>
              <a:gd name="T1" fmla="*/ 0 h 2325"/>
              <a:gd name="T2" fmla="*/ 0 w 5760"/>
              <a:gd name="T3" fmla="*/ 2147483647 h 2325"/>
              <a:gd name="T4" fmla="*/ 2147483647 w 5760"/>
              <a:gd name="T5" fmla="*/ 2147483647 h 2325"/>
              <a:gd name="T6" fmla="*/ 2147483647 w 5760"/>
              <a:gd name="T7" fmla="*/ 2147483647 h 2325"/>
              <a:gd name="T8" fmla="*/ 2147483647 w 5760"/>
              <a:gd name="T9" fmla="*/ 2147483647 h 2325"/>
              <a:gd name="T10" fmla="*/ 2147483647 w 5760"/>
              <a:gd name="T11" fmla="*/ 2147483647 h 2325"/>
              <a:gd name="T12" fmla="*/ 2147483647 w 5760"/>
              <a:gd name="T13" fmla="*/ 2147483647 h 2325"/>
              <a:gd name="T14" fmla="*/ 2147483647 w 5760"/>
              <a:gd name="T15" fmla="*/ 2147483647 h 2325"/>
              <a:gd name="T16" fmla="*/ 2147483647 w 5760"/>
              <a:gd name="T17" fmla="*/ 2147483647 h 2325"/>
              <a:gd name="T18" fmla="*/ 2147483647 w 5760"/>
              <a:gd name="T19" fmla="*/ 2147483647 h 2325"/>
              <a:gd name="T20" fmla="*/ 2147483647 w 5760"/>
              <a:gd name="T21" fmla="*/ 2147483647 h 2325"/>
              <a:gd name="T22" fmla="*/ 2147483647 w 5760"/>
              <a:gd name="T23" fmla="*/ 2147483647 h 2325"/>
              <a:gd name="T24" fmla="*/ 2147483647 w 5760"/>
              <a:gd name="T25" fmla="*/ 2147483647 h 2325"/>
              <a:gd name="T26" fmla="*/ 2147483647 w 5760"/>
              <a:gd name="T27" fmla="*/ 2147483647 h 2325"/>
              <a:gd name="T28" fmla="*/ 2147483647 w 5760"/>
              <a:gd name="T29" fmla="*/ 2147483647 h 2325"/>
              <a:gd name="T30" fmla="*/ 2147483647 w 5760"/>
              <a:gd name="T31" fmla="*/ 2147483647 h 2325"/>
              <a:gd name="T32" fmla="*/ 2147483647 w 5760"/>
              <a:gd name="T33" fmla="*/ 2147483647 h 2325"/>
              <a:gd name="T34" fmla="*/ 2147483647 w 5760"/>
              <a:gd name="T35" fmla="*/ 2147483647 h 2325"/>
              <a:gd name="T36" fmla="*/ 2147483647 w 5760"/>
              <a:gd name="T37" fmla="*/ 2147483647 h 2325"/>
              <a:gd name="T38" fmla="*/ 2147483647 w 5760"/>
              <a:gd name="T39" fmla="*/ 2147483647 h 2325"/>
              <a:gd name="T40" fmla="*/ 2147483647 w 5760"/>
              <a:gd name="T41" fmla="*/ 2147483647 h 2325"/>
              <a:gd name="T42" fmla="*/ 2147483647 w 5760"/>
              <a:gd name="T43" fmla="*/ 2147483647 h 2325"/>
              <a:gd name="T44" fmla="*/ 2147483647 w 5760"/>
              <a:gd name="T45" fmla="*/ 2147483647 h 2325"/>
              <a:gd name="T46" fmla="*/ 2147483647 w 5760"/>
              <a:gd name="T47" fmla="*/ 2147483647 h 2325"/>
              <a:gd name="T48" fmla="*/ 2147483647 w 5760"/>
              <a:gd name="T49" fmla="*/ 2147483647 h 2325"/>
              <a:gd name="T50" fmla="*/ 2147483647 w 5760"/>
              <a:gd name="T51" fmla="*/ 2147483647 h 2325"/>
              <a:gd name="T52" fmla="*/ 2147483647 w 5760"/>
              <a:gd name="T53" fmla="*/ 2147483647 h 2325"/>
              <a:gd name="T54" fmla="*/ 2147483647 w 5760"/>
              <a:gd name="T55" fmla="*/ 2147483647 h 2325"/>
              <a:gd name="T56" fmla="*/ 2147483647 w 5760"/>
              <a:gd name="T57" fmla="*/ 2147483647 h 2325"/>
              <a:gd name="T58" fmla="*/ 2147483647 w 5760"/>
              <a:gd name="T59" fmla="*/ 2147483647 h 2325"/>
              <a:gd name="T60" fmla="*/ 2147483647 w 5760"/>
              <a:gd name="T61" fmla="*/ 2147483647 h 2325"/>
              <a:gd name="T62" fmla="*/ 2147483647 w 5760"/>
              <a:gd name="T63" fmla="*/ 2147483647 h 2325"/>
              <a:gd name="T64" fmla="*/ 2147483647 w 5760"/>
              <a:gd name="T65" fmla="*/ 2147483647 h 2325"/>
              <a:gd name="T66" fmla="*/ 2147483647 w 5760"/>
              <a:gd name="T67" fmla="*/ 2147483647 h 2325"/>
              <a:gd name="T68" fmla="*/ 2147483647 w 5760"/>
              <a:gd name="T69" fmla="*/ 2147483647 h 2325"/>
              <a:gd name="T70" fmla="*/ 2147483647 w 5760"/>
              <a:gd name="T71" fmla="*/ 2147483647 h 2325"/>
              <a:gd name="T72" fmla="*/ 2147483647 w 5760"/>
              <a:gd name="T73" fmla="*/ 2147483647 h 2325"/>
              <a:gd name="T74" fmla="*/ 2147483647 w 5760"/>
              <a:gd name="T75" fmla="*/ 2147483647 h 2325"/>
              <a:gd name="T76" fmla="*/ 2147483647 w 5760"/>
              <a:gd name="T77" fmla="*/ 2147483647 h 2325"/>
              <a:gd name="T78" fmla="*/ 2147483647 w 5760"/>
              <a:gd name="T79" fmla="*/ 2147483647 h 2325"/>
              <a:gd name="T80" fmla="*/ 2147483647 w 5760"/>
              <a:gd name="T81" fmla="*/ 2147483647 h 2325"/>
              <a:gd name="T82" fmla="*/ 2147483647 w 5760"/>
              <a:gd name="T83" fmla="*/ 2147483647 h 2325"/>
              <a:gd name="T84" fmla="*/ 2147483647 w 5760"/>
              <a:gd name="T85" fmla="*/ 2147483647 h 2325"/>
              <a:gd name="T86" fmla="*/ 2147483647 w 5760"/>
              <a:gd name="T87" fmla="*/ 2147483647 h 2325"/>
              <a:gd name="T88" fmla="*/ 2147483647 w 5760"/>
              <a:gd name="T89" fmla="*/ 2147483647 h 2325"/>
              <a:gd name="T90" fmla="*/ 2147483647 w 5760"/>
              <a:gd name="T91" fmla="*/ 2147483647 h 2325"/>
              <a:gd name="T92" fmla="*/ 2147483647 w 5760"/>
              <a:gd name="T93" fmla="*/ 2147483647 h 2325"/>
              <a:gd name="T94" fmla="*/ 2147483647 w 5760"/>
              <a:gd name="T95" fmla="*/ 2147483647 h 2325"/>
              <a:gd name="T96" fmla="*/ 2147483647 w 5760"/>
              <a:gd name="T97" fmla="*/ 2147483647 h 2325"/>
              <a:gd name="T98" fmla="*/ 2147483647 w 5760"/>
              <a:gd name="T99" fmla="*/ 2147483647 h 2325"/>
              <a:gd name="T100" fmla="*/ 2147483647 w 5760"/>
              <a:gd name="T101" fmla="*/ 2147483647 h 2325"/>
              <a:gd name="T102" fmla="*/ 0 w 5760"/>
              <a:gd name="T103" fmla="*/ 0 h 232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760" h="2325">
                <a:moveTo>
                  <a:pt x="0" y="0"/>
                </a:moveTo>
                <a:lnTo>
                  <a:pt x="0" y="339"/>
                </a:lnTo>
                <a:lnTo>
                  <a:pt x="558" y="357"/>
                </a:lnTo>
                <a:lnTo>
                  <a:pt x="807" y="375"/>
                </a:lnTo>
                <a:lnTo>
                  <a:pt x="1056" y="399"/>
                </a:lnTo>
                <a:lnTo>
                  <a:pt x="1272" y="426"/>
                </a:lnTo>
                <a:lnTo>
                  <a:pt x="1539" y="465"/>
                </a:lnTo>
                <a:lnTo>
                  <a:pt x="1791" y="510"/>
                </a:lnTo>
                <a:lnTo>
                  <a:pt x="2076" y="570"/>
                </a:lnTo>
                <a:lnTo>
                  <a:pt x="2334" y="630"/>
                </a:lnTo>
                <a:lnTo>
                  <a:pt x="2544" y="687"/>
                </a:lnTo>
                <a:lnTo>
                  <a:pt x="2775" y="759"/>
                </a:lnTo>
                <a:lnTo>
                  <a:pt x="3003" y="837"/>
                </a:lnTo>
                <a:lnTo>
                  <a:pt x="3231" y="924"/>
                </a:lnTo>
                <a:lnTo>
                  <a:pt x="3438" y="1005"/>
                </a:lnTo>
                <a:lnTo>
                  <a:pt x="3663" y="1110"/>
                </a:lnTo>
                <a:lnTo>
                  <a:pt x="3903" y="1233"/>
                </a:lnTo>
                <a:lnTo>
                  <a:pt x="4149" y="1374"/>
                </a:lnTo>
                <a:lnTo>
                  <a:pt x="4353" y="1506"/>
                </a:lnTo>
                <a:lnTo>
                  <a:pt x="4491" y="1602"/>
                </a:lnTo>
                <a:lnTo>
                  <a:pt x="4668" y="1740"/>
                </a:lnTo>
                <a:lnTo>
                  <a:pt x="4824" y="1875"/>
                </a:lnTo>
                <a:lnTo>
                  <a:pt x="4968" y="2016"/>
                </a:lnTo>
                <a:lnTo>
                  <a:pt x="5100" y="2154"/>
                </a:lnTo>
                <a:lnTo>
                  <a:pt x="5238" y="2324"/>
                </a:lnTo>
                <a:lnTo>
                  <a:pt x="5759" y="2324"/>
                </a:lnTo>
                <a:lnTo>
                  <a:pt x="5759" y="1245"/>
                </a:lnTo>
                <a:lnTo>
                  <a:pt x="5580" y="1119"/>
                </a:lnTo>
                <a:lnTo>
                  <a:pt x="5400" y="1020"/>
                </a:lnTo>
                <a:lnTo>
                  <a:pt x="5205" y="918"/>
                </a:lnTo>
                <a:lnTo>
                  <a:pt x="5031" y="837"/>
                </a:lnTo>
                <a:lnTo>
                  <a:pt x="4866" y="771"/>
                </a:lnTo>
                <a:lnTo>
                  <a:pt x="4710" y="711"/>
                </a:lnTo>
                <a:lnTo>
                  <a:pt x="4545" y="651"/>
                </a:lnTo>
                <a:lnTo>
                  <a:pt x="4386" y="600"/>
                </a:lnTo>
                <a:lnTo>
                  <a:pt x="4248" y="552"/>
                </a:lnTo>
                <a:lnTo>
                  <a:pt x="3993" y="483"/>
                </a:lnTo>
                <a:lnTo>
                  <a:pt x="3777" y="423"/>
                </a:lnTo>
                <a:lnTo>
                  <a:pt x="3564" y="375"/>
                </a:lnTo>
                <a:lnTo>
                  <a:pt x="3282" y="312"/>
                </a:lnTo>
                <a:lnTo>
                  <a:pt x="3003" y="261"/>
                </a:lnTo>
                <a:lnTo>
                  <a:pt x="2733" y="213"/>
                </a:lnTo>
                <a:lnTo>
                  <a:pt x="2451" y="171"/>
                </a:lnTo>
                <a:lnTo>
                  <a:pt x="2211" y="138"/>
                </a:lnTo>
                <a:lnTo>
                  <a:pt x="1974" y="108"/>
                </a:lnTo>
                <a:lnTo>
                  <a:pt x="1665" y="81"/>
                </a:lnTo>
                <a:lnTo>
                  <a:pt x="1437" y="60"/>
                </a:lnTo>
                <a:lnTo>
                  <a:pt x="1125" y="36"/>
                </a:lnTo>
                <a:lnTo>
                  <a:pt x="828" y="21"/>
                </a:lnTo>
                <a:lnTo>
                  <a:pt x="558" y="12"/>
                </a:lnTo>
                <a:lnTo>
                  <a:pt x="282" y="3"/>
                </a:lnTo>
                <a:lnTo>
                  <a:pt x="0" y="0"/>
                </a:lnTo>
              </a:path>
            </a:pathLst>
          </a:custGeom>
          <a:gradFill rotWithShape="0">
            <a:gsLst>
              <a:gs pos="0">
                <a:schemeClr val="accent2"/>
              </a:gs>
              <a:gs pos="100000">
                <a:schemeClr val="bg1"/>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8" name="Freeform 6"/>
          <p:cNvSpPr>
            <a:spLocks/>
          </p:cNvSpPr>
          <p:nvPr/>
        </p:nvSpPr>
        <p:spPr bwMode="white">
          <a:xfrm>
            <a:off x="0" y="2460625"/>
            <a:ext cx="9144000" cy="2497138"/>
          </a:xfrm>
          <a:custGeom>
            <a:avLst/>
            <a:gdLst>
              <a:gd name="T0" fmla="*/ 0 w 5760"/>
              <a:gd name="T1" fmla="*/ 0 h 1573"/>
              <a:gd name="T2" fmla="*/ 0 w 5760"/>
              <a:gd name="T3" fmla="*/ 2147483647 h 1573"/>
              <a:gd name="T4" fmla="*/ 2147483647 w 5760"/>
              <a:gd name="T5" fmla="*/ 2147483647 h 1573"/>
              <a:gd name="T6" fmla="*/ 2147483647 w 5760"/>
              <a:gd name="T7" fmla="*/ 2147483647 h 1573"/>
              <a:gd name="T8" fmla="*/ 2147483647 w 5760"/>
              <a:gd name="T9" fmla="*/ 2147483647 h 1573"/>
              <a:gd name="T10" fmla="*/ 2147483647 w 5760"/>
              <a:gd name="T11" fmla="*/ 2147483647 h 1573"/>
              <a:gd name="T12" fmla="*/ 2147483647 w 5760"/>
              <a:gd name="T13" fmla="*/ 2147483647 h 1573"/>
              <a:gd name="T14" fmla="*/ 2147483647 w 5760"/>
              <a:gd name="T15" fmla="*/ 2147483647 h 1573"/>
              <a:gd name="T16" fmla="*/ 2147483647 w 5760"/>
              <a:gd name="T17" fmla="*/ 2147483647 h 1573"/>
              <a:gd name="T18" fmla="*/ 2147483647 w 5760"/>
              <a:gd name="T19" fmla="*/ 2147483647 h 1573"/>
              <a:gd name="T20" fmla="*/ 2147483647 w 5760"/>
              <a:gd name="T21" fmla="*/ 2147483647 h 1573"/>
              <a:gd name="T22" fmla="*/ 2147483647 w 5760"/>
              <a:gd name="T23" fmla="*/ 2147483647 h 1573"/>
              <a:gd name="T24" fmla="*/ 2147483647 w 5760"/>
              <a:gd name="T25" fmla="*/ 2147483647 h 1573"/>
              <a:gd name="T26" fmla="*/ 2147483647 w 5760"/>
              <a:gd name="T27" fmla="*/ 2147483647 h 1573"/>
              <a:gd name="T28" fmla="*/ 2147483647 w 5760"/>
              <a:gd name="T29" fmla="*/ 2147483647 h 1573"/>
              <a:gd name="T30" fmla="*/ 2147483647 w 5760"/>
              <a:gd name="T31" fmla="*/ 2147483647 h 1573"/>
              <a:gd name="T32" fmla="*/ 2147483647 w 5760"/>
              <a:gd name="T33" fmla="*/ 2147483647 h 1573"/>
              <a:gd name="T34" fmla="*/ 2147483647 w 5760"/>
              <a:gd name="T35" fmla="*/ 2147483647 h 1573"/>
              <a:gd name="T36" fmla="*/ 2147483647 w 5760"/>
              <a:gd name="T37" fmla="*/ 2147483647 h 1573"/>
              <a:gd name="T38" fmla="*/ 2147483647 w 5760"/>
              <a:gd name="T39" fmla="*/ 2147483647 h 1573"/>
              <a:gd name="T40" fmla="*/ 2147483647 w 5760"/>
              <a:gd name="T41" fmla="*/ 2147483647 h 1573"/>
              <a:gd name="T42" fmla="*/ 2147483647 w 5760"/>
              <a:gd name="T43" fmla="*/ 2147483647 h 1573"/>
              <a:gd name="T44" fmla="*/ 2147483647 w 5760"/>
              <a:gd name="T45" fmla="*/ 2147483647 h 1573"/>
              <a:gd name="T46" fmla="*/ 2147483647 w 5760"/>
              <a:gd name="T47" fmla="*/ 2147483647 h 1573"/>
              <a:gd name="T48" fmla="*/ 2147483647 w 5760"/>
              <a:gd name="T49" fmla="*/ 2147483647 h 1573"/>
              <a:gd name="T50" fmla="*/ 2147483647 w 5760"/>
              <a:gd name="T51" fmla="*/ 2147483647 h 1573"/>
              <a:gd name="T52" fmla="*/ 2147483647 w 5760"/>
              <a:gd name="T53" fmla="*/ 2147483647 h 1573"/>
              <a:gd name="T54" fmla="*/ 2147483647 w 5760"/>
              <a:gd name="T55" fmla="*/ 2147483647 h 1573"/>
              <a:gd name="T56" fmla="*/ 2147483647 w 5760"/>
              <a:gd name="T57" fmla="*/ 2147483647 h 1573"/>
              <a:gd name="T58" fmla="*/ 2147483647 w 5760"/>
              <a:gd name="T59" fmla="*/ 2147483647 h 1573"/>
              <a:gd name="T60" fmla="*/ 2147483647 w 5760"/>
              <a:gd name="T61" fmla="*/ 2147483647 h 1573"/>
              <a:gd name="T62" fmla="*/ 2147483647 w 5760"/>
              <a:gd name="T63" fmla="*/ 2147483647 h 1573"/>
              <a:gd name="T64" fmla="*/ 2147483647 w 5760"/>
              <a:gd name="T65" fmla="*/ 2147483647 h 1573"/>
              <a:gd name="T66" fmla="*/ 2147483647 w 5760"/>
              <a:gd name="T67" fmla="*/ 2147483647 h 1573"/>
              <a:gd name="T68" fmla="*/ 2147483647 w 5760"/>
              <a:gd name="T69" fmla="*/ 2147483647 h 1573"/>
              <a:gd name="T70" fmla="*/ 2147483647 w 5760"/>
              <a:gd name="T71" fmla="*/ 2147483647 h 1573"/>
              <a:gd name="T72" fmla="*/ 2147483647 w 5760"/>
              <a:gd name="T73" fmla="*/ 2147483647 h 1573"/>
              <a:gd name="T74" fmla="*/ 2147483647 w 5760"/>
              <a:gd name="T75" fmla="*/ 2147483647 h 1573"/>
              <a:gd name="T76" fmla="*/ 2147483647 w 5760"/>
              <a:gd name="T77" fmla="*/ 2147483647 h 1573"/>
              <a:gd name="T78" fmla="*/ 2147483647 w 5760"/>
              <a:gd name="T79" fmla="*/ 2147483647 h 1573"/>
              <a:gd name="T80" fmla="*/ 2147483647 w 5760"/>
              <a:gd name="T81" fmla="*/ 2147483647 h 1573"/>
              <a:gd name="T82" fmla="*/ 2147483647 w 5760"/>
              <a:gd name="T83" fmla="*/ 2147483647 h 1573"/>
              <a:gd name="T84" fmla="*/ 2147483647 w 5760"/>
              <a:gd name="T85" fmla="*/ 2147483647 h 1573"/>
              <a:gd name="T86" fmla="*/ 2147483647 w 5760"/>
              <a:gd name="T87" fmla="*/ 2147483647 h 1573"/>
              <a:gd name="T88" fmla="*/ 2147483647 w 5760"/>
              <a:gd name="T89" fmla="*/ 2147483647 h 1573"/>
              <a:gd name="T90" fmla="*/ 2147483647 w 5760"/>
              <a:gd name="T91" fmla="*/ 2147483647 h 1573"/>
              <a:gd name="T92" fmla="*/ 2147483647 w 5760"/>
              <a:gd name="T93" fmla="*/ 2147483647 h 1573"/>
              <a:gd name="T94" fmla="*/ 2147483647 w 5760"/>
              <a:gd name="T95" fmla="*/ 0 h 1573"/>
              <a:gd name="T96" fmla="*/ 0 w 5760"/>
              <a:gd name="T97" fmla="*/ 0 h 157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760" h="1573">
                <a:moveTo>
                  <a:pt x="0" y="0"/>
                </a:moveTo>
                <a:lnTo>
                  <a:pt x="0" y="351"/>
                </a:lnTo>
                <a:lnTo>
                  <a:pt x="282" y="357"/>
                </a:lnTo>
                <a:lnTo>
                  <a:pt x="627" y="363"/>
                </a:lnTo>
                <a:lnTo>
                  <a:pt x="960" y="375"/>
                </a:lnTo>
                <a:lnTo>
                  <a:pt x="1218" y="393"/>
                </a:lnTo>
                <a:lnTo>
                  <a:pt x="1470" y="411"/>
                </a:lnTo>
                <a:lnTo>
                  <a:pt x="1746" y="435"/>
                </a:lnTo>
                <a:lnTo>
                  <a:pt x="2022" y="462"/>
                </a:lnTo>
                <a:lnTo>
                  <a:pt x="2340" y="504"/>
                </a:lnTo>
                <a:lnTo>
                  <a:pt x="2664" y="549"/>
                </a:lnTo>
                <a:lnTo>
                  <a:pt x="2952" y="597"/>
                </a:lnTo>
                <a:lnTo>
                  <a:pt x="3225" y="648"/>
                </a:lnTo>
                <a:lnTo>
                  <a:pt x="3513" y="708"/>
                </a:lnTo>
                <a:lnTo>
                  <a:pt x="3693" y="750"/>
                </a:lnTo>
                <a:lnTo>
                  <a:pt x="3936" y="810"/>
                </a:lnTo>
                <a:lnTo>
                  <a:pt x="4095" y="855"/>
                </a:lnTo>
                <a:lnTo>
                  <a:pt x="4281" y="909"/>
                </a:lnTo>
                <a:lnTo>
                  <a:pt x="4503" y="981"/>
                </a:lnTo>
                <a:lnTo>
                  <a:pt x="4704" y="1053"/>
                </a:lnTo>
                <a:lnTo>
                  <a:pt x="4911" y="1131"/>
                </a:lnTo>
                <a:lnTo>
                  <a:pt x="5073" y="1197"/>
                </a:lnTo>
                <a:lnTo>
                  <a:pt x="5256" y="1281"/>
                </a:lnTo>
                <a:lnTo>
                  <a:pt x="5475" y="1401"/>
                </a:lnTo>
                <a:lnTo>
                  <a:pt x="5628" y="1482"/>
                </a:lnTo>
                <a:lnTo>
                  <a:pt x="5759" y="1572"/>
                </a:lnTo>
                <a:lnTo>
                  <a:pt x="5759" y="633"/>
                </a:lnTo>
                <a:lnTo>
                  <a:pt x="5493" y="570"/>
                </a:lnTo>
                <a:lnTo>
                  <a:pt x="5214" y="501"/>
                </a:lnTo>
                <a:lnTo>
                  <a:pt x="4950" y="444"/>
                </a:lnTo>
                <a:lnTo>
                  <a:pt x="4701" y="396"/>
                </a:lnTo>
                <a:lnTo>
                  <a:pt x="4425" y="348"/>
                </a:lnTo>
                <a:lnTo>
                  <a:pt x="4110" y="294"/>
                </a:lnTo>
                <a:lnTo>
                  <a:pt x="3813" y="252"/>
                </a:lnTo>
                <a:lnTo>
                  <a:pt x="3549" y="213"/>
                </a:lnTo>
                <a:lnTo>
                  <a:pt x="3261" y="183"/>
                </a:lnTo>
                <a:lnTo>
                  <a:pt x="3015" y="153"/>
                </a:lnTo>
                <a:lnTo>
                  <a:pt x="2757" y="129"/>
                </a:lnTo>
                <a:lnTo>
                  <a:pt x="2520" y="105"/>
                </a:lnTo>
                <a:lnTo>
                  <a:pt x="2301" y="87"/>
                </a:lnTo>
                <a:lnTo>
                  <a:pt x="2013" y="66"/>
                </a:lnTo>
                <a:lnTo>
                  <a:pt x="1731" y="48"/>
                </a:lnTo>
                <a:lnTo>
                  <a:pt x="1524" y="39"/>
                </a:lnTo>
                <a:lnTo>
                  <a:pt x="1260" y="27"/>
                </a:lnTo>
                <a:lnTo>
                  <a:pt x="966" y="15"/>
                </a:lnTo>
                <a:lnTo>
                  <a:pt x="714" y="12"/>
                </a:lnTo>
                <a:lnTo>
                  <a:pt x="510" y="6"/>
                </a:lnTo>
                <a:lnTo>
                  <a:pt x="243" y="0"/>
                </a:lnTo>
                <a:lnTo>
                  <a:pt x="0" y="0"/>
                </a:lnTo>
              </a:path>
            </a:pathLst>
          </a:custGeom>
          <a:gradFill rotWithShape="0">
            <a:gsLst>
              <a:gs pos="0">
                <a:schemeClr val="accent2"/>
              </a:gs>
              <a:gs pos="100000">
                <a:schemeClr val="bg1"/>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9" name="Freeform 7"/>
          <p:cNvSpPr>
            <a:spLocks/>
          </p:cNvSpPr>
          <p:nvPr/>
        </p:nvSpPr>
        <p:spPr bwMode="white">
          <a:xfrm>
            <a:off x="0" y="1793875"/>
            <a:ext cx="9144000" cy="1539875"/>
          </a:xfrm>
          <a:custGeom>
            <a:avLst/>
            <a:gdLst>
              <a:gd name="T0" fmla="*/ 0 w 5760"/>
              <a:gd name="T1" fmla="*/ 0 h 970"/>
              <a:gd name="T2" fmla="*/ 0 w 5760"/>
              <a:gd name="T3" fmla="*/ 2147483647 h 970"/>
              <a:gd name="T4" fmla="*/ 2147483647 w 5760"/>
              <a:gd name="T5" fmla="*/ 2147483647 h 970"/>
              <a:gd name="T6" fmla="*/ 2147483647 w 5760"/>
              <a:gd name="T7" fmla="*/ 2147483647 h 970"/>
              <a:gd name="T8" fmla="*/ 2147483647 w 5760"/>
              <a:gd name="T9" fmla="*/ 2147483647 h 970"/>
              <a:gd name="T10" fmla="*/ 2147483647 w 5760"/>
              <a:gd name="T11" fmla="*/ 2147483647 h 970"/>
              <a:gd name="T12" fmla="*/ 2147483647 w 5760"/>
              <a:gd name="T13" fmla="*/ 2147483647 h 970"/>
              <a:gd name="T14" fmla="*/ 2147483647 w 5760"/>
              <a:gd name="T15" fmla="*/ 2147483647 h 970"/>
              <a:gd name="T16" fmla="*/ 2147483647 w 5760"/>
              <a:gd name="T17" fmla="*/ 2147483647 h 970"/>
              <a:gd name="T18" fmla="*/ 2147483647 w 5760"/>
              <a:gd name="T19" fmla="*/ 2147483647 h 970"/>
              <a:gd name="T20" fmla="*/ 2147483647 w 5760"/>
              <a:gd name="T21" fmla="*/ 2147483647 h 970"/>
              <a:gd name="T22" fmla="*/ 2147483647 w 5760"/>
              <a:gd name="T23" fmla="*/ 2147483647 h 970"/>
              <a:gd name="T24" fmla="*/ 2147483647 w 5760"/>
              <a:gd name="T25" fmla="*/ 2147483647 h 970"/>
              <a:gd name="T26" fmla="*/ 2147483647 w 5760"/>
              <a:gd name="T27" fmla="*/ 2147483647 h 970"/>
              <a:gd name="T28" fmla="*/ 2147483647 w 5760"/>
              <a:gd name="T29" fmla="*/ 2147483647 h 970"/>
              <a:gd name="T30" fmla="*/ 2147483647 w 5760"/>
              <a:gd name="T31" fmla="*/ 2147483647 h 970"/>
              <a:gd name="T32" fmla="*/ 2147483647 w 5760"/>
              <a:gd name="T33" fmla="*/ 2147483647 h 970"/>
              <a:gd name="T34" fmla="*/ 2147483647 w 5760"/>
              <a:gd name="T35" fmla="*/ 2147483647 h 970"/>
              <a:gd name="T36" fmla="*/ 2147483647 w 5760"/>
              <a:gd name="T37" fmla="*/ 2147483647 h 970"/>
              <a:gd name="T38" fmla="*/ 2147483647 w 5760"/>
              <a:gd name="T39" fmla="*/ 2147483647 h 970"/>
              <a:gd name="T40" fmla="*/ 2147483647 w 5760"/>
              <a:gd name="T41" fmla="*/ 2147483647 h 970"/>
              <a:gd name="T42" fmla="*/ 2147483647 w 5760"/>
              <a:gd name="T43" fmla="*/ 2147483647 h 970"/>
              <a:gd name="T44" fmla="*/ 2147483647 w 5760"/>
              <a:gd name="T45" fmla="*/ 0 h 970"/>
              <a:gd name="T46" fmla="*/ 0 w 5760"/>
              <a:gd name="T47" fmla="*/ 0 h 97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760" h="970">
                <a:moveTo>
                  <a:pt x="0" y="0"/>
                </a:moveTo>
                <a:lnTo>
                  <a:pt x="0" y="339"/>
                </a:lnTo>
                <a:lnTo>
                  <a:pt x="318" y="342"/>
                </a:lnTo>
                <a:lnTo>
                  <a:pt x="591" y="348"/>
                </a:lnTo>
                <a:lnTo>
                  <a:pt x="846" y="354"/>
                </a:lnTo>
                <a:lnTo>
                  <a:pt x="1074" y="360"/>
                </a:lnTo>
                <a:lnTo>
                  <a:pt x="1314" y="366"/>
                </a:lnTo>
                <a:lnTo>
                  <a:pt x="1599" y="381"/>
                </a:lnTo>
                <a:lnTo>
                  <a:pt x="1911" y="399"/>
                </a:lnTo>
                <a:lnTo>
                  <a:pt x="2241" y="420"/>
                </a:lnTo>
                <a:lnTo>
                  <a:pt x="2619" y="453"/>
                </a:lnTo>
                <a:lnTo>
                  <a:pt x="2889" y="477"/>
                </a:lnTo>
                <a:lnTo>
                  <a:pt x="3177" y="507"/>
                </a:lnTo>
                <a:lnTo>
                  <a:pt x="3498" y="543"/>
                </a:lnTo>
                <a:lnTo>
                  <a:pt x="3813" y="585"/>
                </a:lnTo>
                <a:lnTo>
                  <a:pt x="4044" y="618"/>
                </a:lnTo>
                <a:lnTo>
                  <a:pt x="4365" y="669"/>
                </a:lnTo>
                <a:lnTo>
                  <a:pt x="4683" y="726"/>
                </a:lnTo>
                <a:lnTo>
                  <a:pt x="4980" y="786"/>
                </a:lnTo>
                <a:lnTo>
                  <a:pt x="5268" y="846"/>
                </a:lnTo>
                <a:lnTo>
                  <a:pt x="5646" y="942"/>
                </a:lnTo>
                <a:lnTo>
                  <a:pt x="5759" y="969"/>
                </a:lnTo>
                <a:lnTo>
                  <a:pt x="5759" y="0"/>
                </a:lnTo>
                <a:lnTo>
                  <a:pt x="0" y="0"/>
                </a:lnTo>
              </a:path>
            </a:pathLst>
          </a:custGeom>
          <a:gradFill rotWithShape="0">
            <a:gsLst>
              <a:gs pos="0">
                <a:schemeClr val="accent2"/>
              </a:gs>
              <a:gs pos="100000">
                <a:schemeClr val="bg1"/>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0" name="Freeform 8"/>
          <p:cNvSpPr>
            <a:spLocks/>
          </p:cNvSpPr>
          <p:nvPr/>
        </p:nvSpPr>
        <p:spPr bwMode="white">
          <a:xfrm>
            <a:off x="0" y="-20638"/>
            <a:ext cx="9144000" cy="1682751"/>
          </a:xfrm>
          <a:custGeom>
            <a:avLst/>
            <a:gdLst>
              <a:gd name="T0" fmla="*/ 0 w 5760"/>
              <a:gd name="T1" fmla="*/ 2147483647 h 1060"/>
              <a:gd name="T2" fmla="*/ 0 w 5760"/>
              <a:gd name="T3" fmla="*/ 2147483647 h 1060"/>
              <a:gd name="T4" fmla="*/ 2147483647 w 5760"/>
              <a:gd name="T5" fmla="*/ 2147483647 h 1060"/>
              <a:gd name="T6" fmla="*/ 2147483647 w 5760"/>
              <a:gd name="T7" fmla="*/ 0 h 1060"/>
              <a:gd name="T8" fmla="*/ 2147483647 w 5760"/>
              <a:gd name="T9" fmla="*/ 0 h 1060"/>
              <a:gd name="T10" fmla="*/ 2147483647 w 5760"/>
              <a:gd name="T11" fmla="*/ 2147483647 h 1060"/>
              <a:gd name="T12" fmla="*/ 2147483647 w 5760"/>
              <a:gd name="T13" fmla="*/ 2147483647 h 1060"/>
              <a:gd name="T14" fmla="*/ 2147483647 w 5760"/>
              <a:gd name="T15" fmla="*/ 2147483647 h 1060"/>
              <a:gd name="T16" fmla="*/ 2147483647 w 5760"/>
              <a:gd name="T17" fmla="*/ 2147483647 h 1060"/>
              <a:gd name="T18" fmla="*/ 2147483647 w 5760"/>
              <a:gd name="T19" fmla="*/ 2147483647 h 1060"/>
              <a:gd name="T20" fmla="*/ 2147483647 w 5760"/>
              <a:gd name="T21" fmla="*/ 2147483647 h 1060"/>
              <a:gd name="T22" fmla="*/ 2147483647 w 5760"/>
              <a:gd name="T23" fmla="*/ 2147483647 h 1060"/>
              <a:gd name="T24" fmla="*/ 2147483647 w 5760"/>
              <a:gd name="T25" fmla="*/ 2147483647 h 1060"/>
              <a:gd name="T26" fmla="*/ 2147483647 w 5760"/>
              <a:gd name="T27" fmla="*/ 2147483647 h 1060"/>
              <a:gd name="T28" fmla="*/ 2147483647 w 5760"/>
              <a:gd name="T29" fmla="*/ 2147483647 h 1060"/>
              <a:gd name="T30" fmla="*/ 2147483647 w 5760"/>
              <a:gd name="T31" fmla="*/ 2147483647 h 1060"/>
              <a:gd name="T32" fmla="*/ 2147483647 w 5760"/>
              <a:gd name="T33" fmla="*/ 2147483647 h 1060"/>
              <a:gd name="T34" fmla="*/ 2147483647 w 5760"/>
              <a:gd name="T35" fmla="*/ 2147483647 h 1060"/>
              <a:gd name="T36" fmla="*/ 2147483647 w 5760"/>
              <a:gd name="T37" fmla="*/ 2147483647 h 1060"/>
              <a:gd name="T38" fmla="*/ 2147483647 w 5760"/>
              <a:gd name="T39" fmla="*/ 2147483647 h 1060"/>
              <a:gd name="T40" fmla="*/ 2147483647 w 5760"/>
              <a:gd name="T41" fmla="*/ 2147483647 h 1060"/>
              <a:gd name="T42" fmla="*/ 2147483647 w 5760"/>
              <a:gd name="T43" fmla="*/ 2147483647 h 1060"/>
              <a:gd name="T44" fmla="*/ 2147483647 w 5760"/>
              <a:gd name="T45" fmla="*/ 2147483647 h 1060"/>
              <a:gd name="T46" fmla="*/ 2147483647 w 5760"/>
              <a:gd name="T47" fmla="*/ 2147483647 h 1060"/>
              <a:gd name="T48" fmla="*/ 2147483647 w 5760"/>
              <a:gd name="T49" fmla="*/ 2147483647 h 1060"/>
              <a:gd name="T50" fmla="*/ 2147483647 w 5760"/>
              <a:gd name="T51" fmla="*/ 2147483647 h 1060"/>
              <a:gd name="T52" fmla="*/ 2147483647 w 5760"/>
              <a:gd name="T53" fmla="*/ 2147483647 h 1060"/>
              <a:gd name="T54" fmla="*/ 0 w 5760"/>
              <a:gd name="T55" fmla="*/ 2147483647 h 106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760" h="1060">
                <a:moveTo>
                  <a:pt x="0" y="753"/>
                </a:moveTo>
                <a:lnTo>
                  <a:pt x="0" y="1059"/>
                </a:lnTo>
                <a:lnTo>
                  <a:pt x="5759" y="1059"/>
                </a:lnTo>
                <a:lnTo>
                  <a:pt x="5759" y="0"/>
                </a:lnTo>
                <a:lnTo>
                  <a:pt x="5430" y="0"/>
                </a:lnTo>
                <a:lnTo>
                  <a:pt x="5298" y="84"/>
                </a:lnTo>
                <a:lnTo>
                  <a:pt x="5136" y="159"/>
                </a:lnTo>
                <a:lnTo>
                  <a:pt x="4968" y="222"/>
                </a:lnTo>
                <a:lnTo>
                  <a:pt x="4812" y="267"/>
                </a:lnTo>
                <a:lnTo>
                  <a:pt x="4626" y="324"/>
                </a:lnTo>
                <a:lnTo>
                  <a:pt x="4440" y="366"/>
                </a:lnTo>
                <a:lnTo>
                  <a:pt x="4230" y="414"/>
                </a:lnTo>
                <a:lnTo>
                  <a:pt x="3939" y="468"/>
                </a:lnTo>
                <a:lnTo>
                  <a:pt x="3711" y="504"/>
                </a:lnTo>
                <a:lnTo>
                  <a:pt x="3441" y="543"/>
                </a:lnTo>
                <a:lnTo>
                  <a:pt x="3189" y="579"/>
                </a:lnTo>
                <a:lnTo>
                  <a:pt x="2925" y="606"/>
                </a:lnTo>
                <a:lnTo>
                  <a:pt x="2679" y="633"/>
                </a:lnTo>
                <a:lnTo>
                  <a:pt x="2418" y="654"/>
                </a:lnTo>
                <a:lnTo>
                  <a:pt x="2142" y="675"/>
                </a:lnTo>
                <a:lnTo>
                  <a:pt x="1896" y="693"/>
                </a:lnTo>
                <a:lnTo>
                  <a:pt x="1647" y="708"/>
                </a:lnTo>
                <a:lnTo>
                  <a:pt x="1404" y="720"/>
                </a:lnTo>
                <a:lnTo>
                  <a:pt x="1170" y="732"/>
                </a:lnTo>
                <a:lnTo>
                  <a:pt x="906" y="738"/>
                </a:lnTo>
                <a:lnTo>
                  <a:pt x="534" y="747"/>
                </a:lnTo>
                <a:lnTo>
                  <a:pt x="201" y="753"/>
                </a:lnTo>
                <a:lnTo>
                  <a:pt x="0" y="753"/>
                </a:lnTo>
              </a:path>
            </a:pathLst>
          </a:custGeom>
          <a:gradFill rotWithShape="0">
            <a:gsLst>
              <a:gs pos="0">
                <a:schemeClr val="accent2"/>
              </a:gs>
              <a:gs pos="100000">
                <a:schemeClr val="bg1"/>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1" name="Freeform 9"/>
          <p:cNvSpPr>
            <a:spLocks/>
          </p:cNvSpPr>
          <p:nvPr/>
        </p:nvSpPr>
        <p:spPr bwMode="white">
          <a:xfrm>
            <a:off x="0" y="-20638"/>
            <a:ext cx="8388350" cy="1068388"/>
          </a:xfrm>
          <a:custGeom>
            <a:avLst/>
            <a:gdLst>
              <a:gd name="T0" fmla="*/ 0 w 5284"/>
              <a:gd name="T1" fmla="*/ 2147483647 h 673"/>
              <a:gd name="T2" fmla="*/ 0 w 5284"/>
              <a:gd name="T3" fmla="*/ 2147483647 h 673"/>
              <a:gd name="T4" fmla="*/ 2147483647 w 5284"/>
              <a:gd name="T5" fmla="*/ 2147483647 h 673"/>
              <a:gd name="T6" fmla="*/ 2147483647 w 5284"/>
              <a:gd name="T7" fmla="*/ 2147483647 h 673"/>
              <a:gd name="T8" fmla="*/ 2147483647 w 5284"/>
              <a:gd name="T9" fmla="*/ 2147483647 h 673"/>
              <a:gd name="T10" fmla="*/ 2147483647 w 5284"/>
              <a:gd name="T11" fmla="*/ 2147483647 h 673"/>
              <a:gd name="T12" fmla="*/ 2147483647 w 5284"/>
              <a:gd name="T13" fmla="*/ 2147483647 h 673"/>
              <a:gd name="T14" fmla="*/ 2147483647 w 5284"/>
              <a:gd name="T15" fmla="*/ 2147483647 h 673"/>
              <a:gd name="T16" fmla="*/ 2147483647 w 5284"/>
              <a:gd name="T17" fmla="*/ 2147483647 h 673"/>
              <a:gd name="T18" fmla="*/ 2147483647 w 5284"/>
              <a:gd name="T19" fmla="*/ 2147483647 h 673"/>
              <a:gd name="T20" fmla="*/ 2147483647 w 5284"/>
              <a:gd name="T21" fmla="*/ 2147483647 h 673"/>
              <a:gd name="T22" fmla="*/ 2147483647 w 5284"/>
              <a:gd name="T23" fmla="*/ 2147483647 h 673"/>
              <a:gd name="T24" fmla="*/ 2147483647 w 5284"/>
              <a:gd name="T25" fmla="*/ 2147483647 h 673"/>
              <a:gd name="T26" fmla="*/ 2147483647 w 5284"/>
              <a:gd name="T27" fmla="*/ 2147483647 h 673"/>
              <a:gd name="T28" fmla="*/ 2147483647 w 5284"/>
              <a:gd name="T29" fmla="*/ 2147483647 h 673"/>
              <a:gd name="T30" fmla="*/ 2147483647 w 5284"/>
              <a:gd name="T31" fmla="*/ 2147483647 h 673"/>
              <a:gd name="T32" fmla="*/ 2147483647 w 5284"/>
              <a:gd name="T33" fmla="*/ 2147483647 h 673"/>
              <a:gd name="T34" fmla="*/ 2147483647 w 5284"/>
              <a:gd name="T35" fmla="*/ 2147483647 h 673"/>
              <a:gd name="T36" fmla="*/ 2147483647 w 5284"/>
              <a:gd name="T37" fmla="*/ 2147483647 h 673"/>
              <a:gd name="T38" fmla="*/ 2147483647 w 5284"/>
              <a:gd name="T39" fmla="*/ 2147483647 h 673"/>
              <a:gd name="T40" fmla="*/ 2147483647 w 5284"/>
              <a:gd name="T41" fmla="*/ 2147483647 h 673"/>
              <a:gd name="T42" fmla="*/ 2147483647 w 5284"/>
              <a:gd name="T43" fmla="*/ 2147483647 h 673"/>
              <a:gd name="T44" fmla="*/ 2147483647 w 5284"/>
              <a:gd name="T45" fmla="*/ 2147483647 h 673"/>
              <a:gd name="T46" fmla="*/ 2147483647 w 5284"/>
              <a:gd name="T47" fmla="*/ 2147483647 h 673"/>
              <a:gd name="T48" fmla="*/ 2147483647 w 5284"/>
              <a:gd name="T49" fmla="*/ 2147483647 h 673"/>
              <a:gd name="T50" fmla="*/ 2147483647 w 5284"/>
              <a:gd name="T51" fmla="*/ 2147483647 h 673"/>
              <a:gd name="T52" fmla="*/ 2147483647 w 5284"/>
              <a:gd name="T53" fmla="*/ 0 h 673"/>
              <a:gd name="T54" fmla="*/ 2147483647 w 5284"/>
              <a:gd name="T55" fmla="*/ 0 h 673"/>
              <a:gd name="T56" fmla="*/ 2147483647 w 5284"/>
              <a:gd name="T57" fmla="*/ 2147483647 h 673"/>
              <a:gd name="T58" fmla="*/ 2147483647 w 5284"/>
              <a:gd name="T59" fmla="*/ 2147483647 h 673"/>
              <a:gd name="T60" fmla="*/ 2147483647 w 5284"/>
              <a:gd name="T61" fmla="*/ 2147483647 h 673"/>
              <a:gd name="T62" fmla="*/ 2147483647 w 5284"/>
              <a:gd name="T63" fmla="*/ 2147483647 h 673"/>
              <a:gd name="T64" fmla="*/ 2147483647 w 5284"/>
              <a:gd name="T65" fmla="*/ 2147483647 h 673"/>
              <a:gd name="T66" fmla="*/ 2147483647 w 5284"/>
              <a:gd name="T67" fmla="*/ 2147483647 h 673"/>
              <a:gd name="T68" fmla="*/ 2147483647 w 5284"/>
              <a:gd name="T69" fmla="*/ 2147483647 h 673"/>
              <a:gd name="T70" fmla="*/ 2147483647 w 5284"/>
              <a:gd name="T71" fmla="*/ 2147483647 h 673"/>
              <a:gd name="T72" fmla="*/ 2147483647 w 5284"/>
              <a:gd name="T73" fmla="*/ 2147483647 h 673"/>
              <a:gd name="T74" fmla="*/ 2147483647 w 5284"/>
              <a:gd name="T75" fmla="*/ 2147483647 h 673"/>
              <a:gd name="T76" fmla="*/ 2147483647 w 5284"/>
              <a:gd name="T77" fmla="*/ 2147483647 h 673"/>
              <a:gd name="T78" fmla="*/ 2147483647 w 5284"/>
              <a:gd name="T79" fmla="*/ 2147483647 h 673"/>
              <a:gd name="T80" fmla="*/ 2147483647 w 5284"/>
              <a:gd name="T81" fmla="*/ 2147483647 h 673"/>
              <a:gd name="T82" fmla="*/ 2147483647 w 5284"/>
              <a:gd name="T83" fmla="*/ 2147483647 h 673"/>
              <a:gd name="T84" fmla="*/ 2147483647 w 5284"/>
              <a:gd name="T85" fmla="*/ 2147483647 h 673"/>
              <a:gd name="T86" fmla="*/ 0 w 5284"/>
              <a:gd name="T87" fmla="*/ 2147483647 h 67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284" h="673">
                <a:moveTo>
                  <a:pt x="0" y="366"/>
                </a:moveTo>
                <a:lnTo>
                  <a:pt x="0" y="672"/>
                </a:lnTo>
                <a:lnTo>
                  <a:pt x="303" y="672"/>
                </a:lnTo>
                <a:lnTo>
                  <a:pt x="723" y="663"/>
                </a:lnTo>
                <a:lnTo>
                  <a:pt x="1020" y="654"/>
                </a:lnTo>
                <a:lnTo>
                  <a:pt x="1302" y="642"/>
                </a:lnTo>
                <a:lnTo>
                  <a:pt x="1554" y="630"/>
                </a:lnTo>
                <a:lnTo>
                  <a:pt x="1779" y="615"/>
                </a:lnTo>
                <a:lnTo>
                  <a:pt x="1962" y="606"/>
                </a:lnTo>
                <a:lnTo>
                  <a:pt x="2193" y="588"/>
                </a:lnTo>
                <a:lnTo>
                  <a:pt x="2448" y="570"/>
                </a:lnTo>
                <a:lnTo>
                  <a:pt x="2700" y="546"/>
                </a:lnTo>
                <a:lnTo>
                  <a:pt x="2904" y="528"/>
                </a:lnTo>
                <a:lnTo>
                  <a:pt x="3138" y="498"/>
                </a:lnTo>
                <a:lnTo>
                  <a:pt x="3324" y="474"/>
                </a:lnTo>
                <a:lnTo>
                  <a:pt x="3534" y="447"/>
                </a:lnTo>
                <a:lnTo>
                  <a:pt x="3735" y="420"/>
                </a:lnTo>
                <a:lnTo>
                  <a:pt x="3933" y="384"/>
                </a:lnTo>
                <a:lnTo>
                  <a:pt x="4116" y="351"/>
                </a:lnTo>
                <a:lnTo>
                  <a:pt x="4266" y="318"/>
                </a:lnTo>
                <a:lnTo>
                  <a:pt x="4446" y="279"/>
                </a:lnTo>
                <a:lnTo>
                  <a:pt x="4620" y="237"/>
                </a:lnTo>
                <a:lnTo>
                  <a:pt x="4779" y="192"/>
                </a:lnTo>
                <a:lnTo>
                  <a:pt x="4920" y="147"/>
                </a:lnTo>
                <a:lnTo>
                  <a:pt x="5085" y="90"/>
                </a:lnTo>
                <a:lnTo>
                  <a:pt x="5193" y="42"/>
                </a:lnTo>
                <a:lnTo>
                  <a:pt x="5283" y="0"/>
                </a:lnTo>
                <a:lnTo>
                  <a:pt x="3201" y="0"/>
                </a:lnTo>
                <a:lnTo>
                  <a:pt x="2982" y="57"/>
                </a:lnTo>
                <a:lnTo>
                  <a:pt x="2775" y="108"/>
                </a:lnTo>
                <a:lnTo>
                  <a:pt x="2562" y="150"/>
                </a:lnTo>
                <a:lnTo>
                  <a:pt x="2397" y="183"/>
                </a:lnTo>
                <a:lnTo>
                  <a:pt x="2205" y="213"/>
                </a:lnTo>
                <a:lnTo>
                  <a:pt x="2001" y="243"/>
                </a:lnTo>
                <a:lnTo>
                  <a:pt x="1776" y="273"/>
                </a:lnTo>
                <a:lnTo>
                  <a:pt x="1536" y="297"/>
                </a:lnTo>
                <a:lnTo>
                  <a:pt x="1344" y="312"/>
                </a:lnTo>
                <a:lnTo>
                  <a:pt x="1134" y="330"/>
                </a:lnTo>
                <a:lnTo>
                  <a:pt x="921" y="342"/>
                </a:lnTo>
                <a:lnTo>
                  <a:pt x="696" y="354"/>
                </a:lnTo>
                <a:lnTo>
                  <a:pt x="501" y="360"/>
                </a:lnTo>
                <a:lnTo>
                  <a:pt x="279" y="366"/>
                </a:lnTo>
                <a:lnTo>
                  <a:pt x="99" y="369"/>
                </a:lnTo>
                <a:lnTo>
                  <a:pt x="0" y="366"/>
                </a:lnTo>
              </a:path>
            </a:pathLst>
          </a:custGeom>
          <a:gradFill rotWithShape="0">
            <a:gsLst>
              <a:gs pos="0">
                <a:schemeClr val="accent2"/>
              </a:gs>
              <a:gs pos="100000">
                <a:schemeClr val="bg1"/>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 name="Freeform 10"/>
          <p:cNvSpPr>
            <a:spLocks/>
          </p:cNvSpPr>
          <p:nvPr/>
        </p:nvSpPr>
        <p:spPr bwMode="white">
          <a:xfrm>
            <a:off x="0" y="-20638"/>
            <a:ext cx="4578350" cy="454026"/>
          </a:xfrm>
          <a:custGeom>
            <a:avLst/>
            <a:gdLst>
              <a:gd name="T0" fmla="*/ 0 w 2884"/>
              <a:gd name="T1" fmla="*/ 0 h 286"/>
              <a:gd name="T2" fmla="*/ 0 w 2884"/>
              <a:gd name="T3" fmla="*/ 2147483647 h 286"/>
              <a:gd name="T4" fmla="*/ 2147483647 w 2884"/>
              <a:gd name="T5" fmla="*/ 2147483647 h 286"/>
              <a:gd name="T6" fmla="*/ 2147483647 w 2884"/>
              <a:gd name="T7" fmla="*/ 2147483647 h 286"/>
              <a:gd name="T8" fmla="*/ 2147483647 w 2884"/>
              <a:gd name="T9" fmla="*/ 2147483647 h 286"/>
              <a:gd name="T10" fmla="*/ 2147483647 w 2884"/>
              <a:gd name="T11" fmla="*/ 2147483647 h 286"/>
              <a:gd name="T12" fmla="*/ 2147483647 w 2884"/>
              <a:gd name="T13" fmla="*/ 2147483647 h 286"/>
              <a:gd name="T14" fmla="*/ 2147483647 w 2884"/>
              <a:gd name="T15" fmla="*/ 2147483647 h 286"/>
              <a:gd name="T16" fmla="*/ 2147483647 w 2884"/>
              <a:gd name="T17" fmla="*/ 2147483647 h 286"/>
              <a:gd name="T18" fmla="*/ 2147483647 w 2884"/>
              <a:gd name="T19" fmla="*/ 2147483647 h 286"/>
              <a:gd name="T20" fmla="*/ 2147483647 w 2884"/>
              <a:gd name="T21" fmla="*/ 2147483647 h 286"/>
              <a:gd name="T22" fmla="*/ 2147483647 w 2884"/>
              <a:gd name="T23" fmla="*/ 2147483647 h 286"/>
              <a:gd name="T24" fmla="*/ 2147483647 w 2884"/>
              <a:gd name="T25" fmla="*/ 2147483647 h 286"/>
              <a:gd name="T26" fmla="*/ 2147483647 w 2884"/>
              <a:gd name="T27" fmla="*/ 2147483647 h 286"/>
              <a:gd name="T28" fmla="*/ 2147483647 w 2884"/>
              <a:gd name="T29" fmla="*/ 0 h 286"/>
              <a:gd name="T30" fmla="*/ 0 w 2884"/>
              <a:gd name="T31" fmla="*/ 0 h 28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84" h="286">
                <a:moveTo>
                  <a:pt x="0" y="0"/>
                </a:moveTo>
                <a:lnTo>
                  <a:pt x="0" y="285"/>
                </a:lnTo>
                <a:lnTo>
                  <a:pt x="192" y="285"/>
                </a:lnTo>
                <a:lnTo>
                  <a:pt x="384" y="282"/>
                </a:lnTo>
                <a:lnTo>
                  <a:pt x="579" y="276"/>
                </a:lnTo>
                <a:lnTo>
                  <a:pt x="789" y="267"/>
                </a:lnTo>
                <a:lnTo>
                  <a:pt x="999" y="258"/>
                </a:lnTo>
                <a:lnTo>
                  <a:pt x="1161" y="246"/>
                </a:lnTo>
                <a:lnTo>
                  <a:pt x="1302" y="234"/>
                </a:lnTo>
                <a:lnTo>
                  <a:pt x="1458" y="222"/>
                </a:lnTo>
                <a:lnTo>
                  <a:pt x="1665" y="201"/>
                </a:lnTo>
                <a:lnTo>
                  <a:pt x="1992" y="159"/>
                </a:lnTo>
                <a:lnTo>
                  <a:pt x="2301" y="117"/>
                </a:lnTo>
                <a:lnTo>
                  <a:pt x="2604" y="60"/>
                </a:lnTo>
                <a:lnTo>
                  <a:pt x="2883" y="0"/>
                </a:lnTo>
                <a:lnTo>
                  <a:pt x="0" y="0"/>
                </a:lnTo>
              </a:path>
            </a:pathLst>
          </a:custGeom>
          <a:gradFill rotWithShape="0">
            <a:gsLst>
              <a:gs pos="0">
                <a:schemeClr val="accent2"/>
              </a:gs>
              <a:gs pos="100000">
                <a:schemeClr val="bg1"/>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887819" name="Rectangle 11"/>
          <p:cNvSpPr>
            <a:spLocks noGrp="1" noChangeArrowheads="1"/>
          </p:cNvSpPr>
          <p:nvPr>
            <p:ph type="ctrTitle"/>
          </p:nvPr>
        </p:nvSpPr>
        <p:spPr>
          <a:xfrm>
            <a:off x="685800" y="2286000"/>
            <a:ext cx="7772400" cy="1143000"/>
          </a:xfrm>
        </p:spPr>
        <p:txBody>
          <a:bodyPr/>
          <a:lstStyle>
            <a:lvl1pPr>
              <a:defRPr/>
            </a:lvl1pPr>
          </a:lstStyle>
          <a:p>
            <a:pPr lvl="0"/>
            <a:r>
              <a:rPr lang="en-US" noProof="0"/>
              <a:t>Click to edit Master title style</a:t>
            </a:r>
          </a:p>
        </p:txBody>
      </p:sp>
      <p:sp>
        <p:nvSpPr>
          <p:cNvPr id="887820" name="Rectangle 12"/>
          <p:cNvSpPr>
            <a:spLocks noGrp="1" noChangeArrowheads="1"/>
          </p:cNvSpPr>
          <p:nvPr>
            <p:ph type="subTitle" idx="1"/>
          </p:nvPr>
        </p:nvSpPr>
        <p:spPr>
          <a:xfrm>
            <a:off x="1371600" y="3886200"/>
            <a:ext cx="6400800" cy="1752600"/>
          </a:xfrm>
        </p:spPr>
        <p:txBody>
          <a:bodyPr/>
          <a:lstStyle>
            <a:lvl1pPr marL="0" indent="0" algn="ctr">
              <a:buFontTx/>
              <a:buNone/>
              <a:defRPr/>
            </a:lvl1pPr>
          </a:lstStyle>
          <a:p>
            <a:pPr lvl="0"/>
            <a:r>
              <a:rPr lang="en-US" noProof="0"/>
              <a:t>Click to edit Master subtitle style</a:t>
            </a:r>
          </a:p>
        </p:txBody>
      </p:sp>
      <p:sp>
        <p:nvSpPr>
          <p:cNvPr id="13" name="Rectangle 13"/>
          <p:cNvSpPr>
            <a:spLocks noGrp="1" noChangeArrowheads="1"/>
          </p:cNvSpPr>
          <p:nvPr>
            <p:ph type="dt" sz="half" idx="10"/>
          </p:nvPr>
        </p:nvSpPr>
        <p:spPr/>
        <p:txBody>
          <a:bodyPr/>
          <a:lstStyle>
            <a:lvl1pPr>
              <a:defRPr/>
            </a:lvl1pPr>
          </a:lstStyle>
          <a:p>
            <a:pPr>
              <a:defRPr/>
            </a:pPr>
            <a:endParaRPr lang="en-US"/>
          </a:p>
        </p:txBody>
      </p:sp>
      <p:sp>
        <p:nvSpPr>
          <p:cNvPr id="14" name="Rectangle 14"/>
          <p:cNvSpPr>
            <a:spLocks noGrp="1" noChangeArrowheads="1"/>
          </p:cNvSpPr>
          <p:nvPr>
            <p:ph type="ftr" sz="quarter" idx="11"/>
          </p:nvPr>
        </p:nvSpPr>
        <p:spPr/>
        <p:txBody>
          <a:bodyPr/>
          <a:lstStyle>
            <a:lvl1pPr>
              <a:defRPr/>
            </a:lvl1pPr>
          </a:lstStyle>
          <a:p>
            <a:pPr>
              <a:defRPr/>
            </a:pPr>
            <a:endParaRPr lang="en-US"/>
          </a:p>
        </p:txBody>
      </p:sp>
      <p:sp>
        <p:nvSpPr>
          <p:cNvPr id="15" name="Rectangle 15"/>
          <p:cNvSpPr>
            <a:spLocks noGrp="1" noChangeArrowheads="1"/>
          </p:cNvSpPr>
          <p:nvPr>
            <p:ph type="sldNum" sz="quarter" idx="12"/>
          </p:nvPr>
        </p:nvSpPr>
        <p:spPr/>
        <p:txBody>
          <a:bodyPr/>
          <a:lstStyle>
            <a:lvl1pPr>
              <a:defRPr/>
            </a:lvl1pPr>
          </a:lstStyle>
          <a:p>
            <a:pPr>
              <a:defRPr/>
            </a:pPr>
            <a:fld id="{2167F88D-98AE-FE47-BB5A-32128F3D2BF1}" type="slidenum">
              <a:rPr lang="en-US"/>
              <a:pPr>
                <a:defRPr/>
              </a:pPr>
              <a:t>‹#›</a:t>
            </a:fld>
            <a:endParaRPr lang="en-US"/>
          </a:p>
        </p:txBody>
      </p:sp>
    </p:spTree>
    <p:extLst>
      <p:ext uri="{BB962C8B-B14F-4D97-AF65-F5344CB8AC3E}">
        <p14:creationId xmlns:p14="http://schemas.microsoft.com/office/powerpoint/2010/main" val="744226585"/>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10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subTnLst>
                                    <p:set>
                                      <p:cBhvr override="childStyle">
                                        <p:cTn dur="1" fill="hold" display="0" masterRel="sameClick" afterEffect="1">
                                          <p:stCondLst>
                                            <p:cond evt="end" delay="0">
                                              <p:tn val="5"/>
                                            </p:cond>
                                          </p:stCondLst>
                                        </p:cTn>
                                        <p:tgtEl>
                                          <p:spTgt spid="4"/>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37"/>
          <p:cNvSpPr>
            <a:spLocks noGrp="1" noChangeArrowheads="1"/>
          </p:cNvSpPr>
          <p:nvPr>
            <p:ph type="dt" sz="half" idx="10"/>
          </p:nvPr>
        </p:nvSpPr>
        <p:spPr>
          <a:ln/>
        </p:spPr>
        <p:txBody>
          <a:bodyPr/>
          <a:lstStyle>
            <a:lvl1pPr>
              <a:defRPr/>
            </a:lvl1pPr>
          </a:lstStyle>
          <a:p>
            <a:pPr>
              <a:defRPr/>
            </a:pPr>
            <a:endParaRPr lang="en-US"/>
          </a:p>
        </p:txBody>
      </p:sp>
      <p:sp>
        <p:nvSpPr>
          <p:cNvPr id="5" name="Rectangle 1038"/>
          <p:cNvSpPr>
            <a:spLocks noGrp="1" noChangeArrowheads="1"/>
          </p:cNvSpPr>
          <p:nvPr>
            <p:ph type="ftr" sz="quarter" idx="11"/>
          </p:nvPr>
        </p:nvSpPr>
        <p:spPr>
          <a:ln/>
        </p:spPr>
        <p:txBody>
          <a:bodyPr/>
          <a:lstStyle>
            <a:lvl1pPr>
              <a:defRPr/>
            </a:lvl1pPr>
          </a:lstStyle>
          <a:p>
            <a:pPr>
              <a:defRPr/>
            </a:pPr>
            <a:endParaRPr lang="en-US"/>
          </a:p>
        </p:txBody>
      </p:sp>
      <p:sp>
        <p:nvSpPr>
          <p:cNvPr id="6" name="Rectangle 1039"/>
          <p:cNvSpPr>
            <a:spLocks noGrp="1" noChangeArrowheads="1"/>
          </p:cNvSpPr>
          <p:nvPr>
            <p:ph type="sldNum" sz="quarter" idx="12"/>
          </p:nvPr>
        </p:nvSpPr>
        <p:spPr>
          <a:ln/>
        </p:spPr>
        <p:txBody>
          <a:bodyPr/>
          <a:lstStyle>
            <a:lvl1pPr>
              <a:defRPr/>
            </a:lvl1pPr>
          </a:lstStyle>
          <a:p>
            <a:pPr>
              <a:defRPr/>
            </a:pPr>
            <a:fld id="{5C756D80-A8F8-6742-8B19-EFCDE24F296A}" type="slidenum">
              <a:rPr lang="en-US"/>
              <a:pPr>
                <a:defRPr/>
              </a:pPr>
              <a:t>‹#›</a:t>
            </a:fld>
            <a:endParaRPr lang="en-US"/>
          </a:p>
        </p:txBody>
      </p:sp>
    </p:spTree>
    <p:extLst>
      <p:ext uri="{BB962C8B-B14F-4D97-AF65-F5344CB8AC3E}">
        <p14:creationId xmlns:p14="http://schemas.microsoft.com/office/powerpoint/2010/main" val="800152172"/>
      </p:ext>
    </p:extLst>
  </p:cSld>
  <p:clrMapOvr>
    <a:masterClrMapping/>
  </p:clrMapOvr>
  <p:transition>
    <p:random/>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37"/>
          <p:cNvSpPr>
            <a:spLocks noGrp="1" noChangeArrowheads="1"/>
          </p:cNvSpPr>
          <p:nvPr>
            <p:ph type="dt" sz="half" idx="10"/>
          </p:nvPr>
        </p:nvSpPr>
        <p:spPr>
          <a:ln/>
        </p:spPr>
        <p:txBody>
          <a:bodyPr/>
          <a:lstStyle>
            <a:lvl1pPr>
              <a:defRPr/>
            </a:lvl1pPr>
          </a:lstStyle>
          <a:p>
            <a:pPr>
              <a:defRPr/>
            </a:pPr>
            <a:endParaRPr lang="en-US"/>
          </a:p>
        </p:txBody>
      </p:sp>
      <p:sp>
        <p:nvSpPr>
          <p:cNvPr id="5" name="Rectangle 1038"/>
          <p:cNvSpPr>
            <a:spLocks noGrp="1" noChangeArrowheads="1"/>
          </p:cNvSpPr>
          <p:nvPr>
            <p:ph type="ftr" sz="quarter" idx="11"/>
          </p:nvPr>
        </p:nvSpPr>
        <p:spPr>
          <a:ln/>
        </p:spPr>
        <p:txBody>
          <a:bodyPr/>
          <a:lstStyle>
            <a:lvl1pPr>
              <a:defRPr/>
            </a:lvl1pPr>
          </a:lstStyle>
          <a:p>
            <a:pPr>
              <a:defRPr/>
            </a:pPr>
            <a:endParaRPr lang="en-US"/>
          </a:p>
        </p:txBody>
      </p:sp>
      <p:sp>
        <p:nvSpPr>
          <p:cNvPr id="6" name="Rectangle 1039"/>
          <p:cNvSpPr>
            <a:spLocks noGrp="1" noChangeArrowheads="1"/>
          </p:cNvSpPr>
          <p:nvPr>
            <p:ph type="sldNum" sz="quarter" idx="12"/>
          </p:nvPr>
        </p:nvSpPr>
        <p:spPr>
          <a:ln/>
        </p:spPr>
        <p:txBody>
          <a:bodyPr/>
          <a:lstStyle>
            <a:lvl1pPr>
              <a:defRPr/>
            </a:lvl1pPr>
          </a:lstStyle>
          <a:p>
            <a:pPr>
              <a:defRPr/>
            </a:pPr>
            <a:fld id="{D9038528-F679-5047-9084-75584BDC77C9}" type="slidenum">
              <a:rPr lang="en-US"/>
              <a:pPr>
                <a:defRPr/>
              </a:pPr>
              <a:t>‹#›</a:t>
            </a:fld>
            <a:endParaRPr lang="en-US"/>
          </a:p>
        </p:txBody>
      </p:sp>
    </p:spTree>
    <p:extLst>
      <p:ext uri="{BB962C8B-B14F-4D97-AF65-F5344CB8AC3E}">
        <p14:creationId xmlns:p14="http://schemas.microsoft.com/office/powerpoint/2010/main" val="3176290274"/>
      </p:ext>
    </p:extLst>
  </p:cSld>
  <p:clrMapOvr>
    <a:masterClrMapping/>
  </p:clrMapOvr>
  <p:transition>
    <p:random/>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37"/>
          <p:cNvSpPr>
            <a:spLocks noGrp="1" noChangeArrowheads="1"/>
          </p:cNvSpPr>
          <p:nvPr>
            <p:ph type="dt" sz="half" idx="10"/>
          </p:nvPr>
        </p:nvSpPr>
        <p:spPr>
          <a:ln/>
        </p:spPr>
        <p:txBody>
          <a:bodyPr/>
          <a:lstStyle>
            <a:lvl1pPr>
              <a:defRPr/>
            </a:lvl1pPr>
          </a:lstStyle>
          <a:p>
            <a:pPr>
              <a:defRPr/>
            </a:pPr>
            <a:endParaRPr lang="en-US"/>
          </a:p>
        </p:txBody>
      </p:sp>
      <p:sp>
        <p:nvSpPr>
          <p:cNvPr id="6" name="Rectangle 1038"/>
          <p:cNvSpPr>
            <a:spLocks noGrp="1" noChangeArrowheads="1"/>
          </p:cNvSpPr>
          <p:nvPr>
            <p:ph type="ftr" sz="quarter" idx="11"/>
          </p:nvPr>
        </p:nvSpPr>
        <p:spPr>
          <a:ln/>
        </p:spPr>
        <p:txBody>
          <a:bodyPr/>
          <a:lstStyle>
            <a:lvl1pPr>
              <a:defRPr/>
            </a:lvl1pPr>
          </a:lstStyle>
          <a:p>
            <a:pPr>
              <a:defRPr/>
            </a:pPr>
            <a:endParaRPr lang="en-US"/>
          </a:p>
        </p:txBody>
      </p:sp>
      <p:sp>
        <p:nvSpPr>
          <p:cNvPr id="7" name="Rectangle 1039"/>
          <p:cNvSpPr>
            <a:spLocks noGrp="1" noChangeArrowheads="1"/>
          </p:cNvSpPr>
          <p:nvPr>
            <p:ph type="sldNum" sz="quarter" idx="12"/>
          </p:nvPr>
        </p:nvSpPr>
        <p:spPr>
          <a:ln/>
        </p:spPr>
        <p:txBody>
          <a:bodyPr/>
          <a:lstStyle>
            <a:lvl1pPr>
              <a:defRPr/>
            </a:lvl1pPr>
          </a:lstStyle>
          <a:p>
            <a:pPr>
              <a:defRPr/>
            </a:pPr>
            <a:fld id="{10AB00CA-6149-F444-93D4-14270A02323F}" type="slidenum">
              <a:rPr lang="en-US"/>
              <a:pPr>
                <a:defRPr/>
              </a:pPr>
              <a:t>‹#›</a:t>
            </a:fld>
            <a:endParaRPr lang="en-US"/>
          </a:p>
        </p:txBody>
      </p:sp>
    </p:spTree>
    <p:extLst>
      <p:ext uri="{BB962C8B-B14F-4D97-AF65-F5344CB8AC3E}">
        <p14:creationId xmlns:p14="http://schemas.microsoft.com/office/powerpoint/2010/main" val="243112468"/>
      </p:ext>
    </p:extLst>
  </p:cSld>
  <p:clrMapOvr>
    <a:masterClrMapping/>
  </p:clrMapOvr>
  <p:transition>
    <p:random/>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37"/>
          <p:cNvSpPr>
            <a:spLocks noGrp="1" noChangeArrowheads="1"/>
          </p:cNvSpPr>
          <p:nvPr>
            <p:ph type="dt" sz="half" idx="10"/>
          </p:nvPr>
        </p:nvSpPr>
        <p:spPr>
          <a:ln/>
        </p:spPr>
        <p:txBody>
          <a:bodyPr/>
          <a:lstStyle>
            <a:lvl1pPr>
              <a:defRPr/>
            </a:lvl1pPr>
          </a:lstStyle>
          <a:p>
            <a:pPr>
              <a:defRPr/>
            </a:pPr>
            <a:endParaRPr lang="en-US"/>
          </a:p>
        </p:txBody>
      </p:sp>
      <p:sp>
        <p:nvSpPr>
          <p:cNvPr id="8" name="Rectangle 1038"/>
          <p:cNvSpPr>
            <a:spLocks noGrp="1" noChangeArrowheads="1"/>
          </p:cNvSpPr>
          <p:nvPr>
            <p:ph type="ftr" sz="quarter" idx="11"/>
          </p:nvPr>
        </p:nvSpPr>
        <p:spPr>
          <a:ln/>
        </p:spPr>
        <p:txBody>
          <a:bodyPr/>
          <a:lstStyle>
            <a:lvl1pPr>
              <a:defRPr/>
            </a:lvl1pPr>
          </a:lstStyle>
          <a:p>
            <a:pPr>
              <a:defRPr/>
            </a:pPr>
            <a:endParaRPr lang="en-US"/>
          </a:p>
        </p:txBody>
      </p:sp>
      <p:sp>
        <p:nvSpPr>
          <p:cNvPr id="9" name="Rectangle 1039"/>
          <p:cNvSpPr>
            <a:spLocks noGrp="1" noChangeArrowheads="1"/>
          </p:cNvSpPr>
          <p:nvPr>
            <p:ph type="sldNum" sz="quarter" idx="12"/>
          </p:nvPr>
        </p:nvSpPr>
        <p:spPr>
          <a:ln/>
        </p:spPr>
        <p:txBody>
          <a:bodyPr/>
          <a:lstStyle>
            <a:lvl1pPr>
              <a:defRPr/>
            </a:lvl1pPr>
          </a:lstStyle>
          <a:p>
            <a:pPr>
              <a:defRPr/>
            </a:pPr>
            <a:fld id="{5BE08A37-012E-B943-AB2D-965380AE6667}" type="slidenum">
              <a:rPr lang="en-US"/>
              <a:pPr>
                <a:defRPr/>
              </a:pPr>
              <a:t>‹#›</a:t>
            </a:fld>
            <a:endParaRPr lang="en-US"/>
          </a:p>
        </p:txBody>
      </p:sp>
    </p:spTree>
    <p:extLst>
      <p:ext uri="{BB962C8B-B14F-4D97-AF65-F5344CB8AC3E}">
        <p14:creationId xmlns:p14="http://schemas.microsoft.com/office/powerpoint/2010/main" val="317289247"/>
      </p:ext>
    </p:extLst>
  </p:cSld>
  <p:clrMapOvr>
    <a:masterClrMapping/>
  </p:clrMapOvr>
  <p:transition>
    <p:random/>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37"/>
          <p:cNvSpPr>
            <a:spLocks noGrp="1" noChangeArrowheads="1"/>
          </p:cNvSpPr>
          <p:nvPr>
            <p:ph type="dt" sz="half" idx="10"/>
          </p:nvPr>
        </p:nvSpPr>
        <p:spPr>
          <a:ln/>
        </p:spPr>
        <p:txBody>
          <a:bodyPr/>
          <a:lstStyle>
            <a:lvl1pPr>
              <a:defRPr/>
            </a:lvl1pPr>
          </a:lstStyle>
          <a:p>
            <a:pPr>
              <a:defRPr/>
            </a:pPr>
            <a:endParaRPr lang="en-US"/>
          </a:p>
        </p:txBody>
      </p:sp>
      <p:sp>
        <p:nvSpPr>
          <p:cNvPr id="4" name="Rectangle 1038"/>
          <p:cNvSpPr>
            <a:spLocks noGrp="1" noChangeArrowheads="1"/>
          </p:cNvSpPr>
          <p:nvPr>
            <p:ph type="ftr" sz="quarter" idx="11"/>
          </p:nvPr>
        </p:nvSpPr>
        <p:spPr>
          <a:ln/>
        </p:spPr>
        <p:txBody>
          <a:bodyPr/>
          <a:lstStyle>
            <a:lvl1pPr>
              <a:defRPr/>
            </a:lvl1pPr>
          </a:lstStyle>
          <a:p>
            <a:pPr>
              <a:defRPr/>
            </a:pPr>
            <a:endParaRPr lang="en-US"/>
          </a:p>
        </p:txBody>
      </p:sp>
      <p:sp>
        <p:nvSpPr>
          <p:cNvPr id="5" name="Rectangle 1039"/>
          <p:cNvSpPr>
            <a:spLocks noGrp="1" noChangeArrowheads="1"/>
          </p:cNvSpPr>
          <p:nvPr>
            <p:ph type="sldNum" sz="quarter" idx="12"/>
          </p:nvPr>
        </p:nvSpPr>
        <p:spPr>
          <a:ln/>
        </p:spPr>
        <p:txBody>
          <a:bodyPr/>
          <a:lstStyle>
            <a:lvl1pPr>
              <a:defRPr/>
            </a:lvl1pPr>
          </a:lstStyle>
          <a:p>
            <a:pPr>
              <a:defRPr/>
            </a:pPr>
            <a:fld id="{4F7875AC-2378-984F-89BE-3D687287EB8D}" type="slidenum">
              <a:rPr lang="en-US"/>
              <a:pPr>
                <a:defRPr/>
              </a:pPr>
              <a:t>‹#›</a:t>
            </a:fld>
            <a:endParaRPr lang="en-US"/>
          </a:p>
        </p:txBody>
      </p:sp>
    </p:spTree>
    <p:extLst>
      <p:ext uri="{BB962C8B-B14F-4D97-AF65-F5344CB8AC3E}">
        <p14:creationId xmlns:p14="http://schemas.microsoft.com/office/powerpoint/2010/main" val="2004794946"/>
      </p:ext>
    </p:extLst>
  </p:cSld>
  <p:clrMapOvr>
    <a:masterClrMapping/>
  </p:clrMapOvr>
  <p:transition>
    <p:random/>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37"/>
          <p:cNvSpPr>
            <a:spLocks noGrp="1" noChangeArrowheads="1"/>
          </p:cNvSpPr>
          <p:nvPr>
            <p:ph type="dt" sz="half" idx="10"/>
          </p:nvPr>
        </p:nvSpPr>
        <p:spPr>
          <a:ln/>
        </p:spPr>
        <p:txBody>
          <a:bodyPr/>
          <a:lstStyle>
            <a:lvl1pPr>
              <a:defRPr/>
            </a:lvl1pPr>
          </a:lstStyle>
          <a:p>
            <a:pPr>
              <a:defRPr/>
            </a:pPr>
            <a:endParaRPr lang="en-US"/>
          </a:p>
        </p:txBody>
      </p:sp>
      <p:sp>
        <p:nvSpPr>
          <p:cNvPr id="3" name="Rectangle 1038"/>
          <p:cNvSpPr>
            <a:spLocks noGrp="1" noChangeArrowheads="1"/>
          </p:cNvSpPr>
          <p:nvPr>
            <p:ph type="ftr" sz="quarter" idx="11"/>
          </p:nvPr>
        </p:nvSpPr>
        <p:spPr>
          <a:ln/>
        </p:spPr>
        <p:txBody>
          <a:bodyPr/>
          <a:lstStyle>
            <a:lvl1pPr>
              <a:defRPr/>
            </a:lvl1pPr>
          </a:lstStyle>
          <a:p>
            <a:pPr>
              <a:defRPr/>
            </a:pPr>
            <a:endParaRPr lang="en-US"/>
          </a:p>
        </p:txBody>
      </p:sp>
      <p:sp>
        <p:nvSpPr>
          <p:cNvPr id="4" name="Rectangle 1039"/>
          <p:cNvSpPr>
            <a:spLocks noGrp="1" noChangeArrowheads="1"/>
          </p:cNvSpPr>
          <p:nvPr>
            <p:ph type="sldNum" sz="quarter" idx="12"/>
          </p:nvPr>
        </p:nvSpPr>
        <p:spPr>
          <a:ln/>
        </p:spPr>
        <p:txBody>
          <a:bodyPr/>
          <a:lstStyle>
            <a:lvl1pPr>
              <a:defRPr/>
            </a:lvl1pPr>
          </a:lstStyle>
          <a:p>
            <a:pPr>
              <a:defRPr/>
            </a:pPr>
            <a:fld id="{FB1AABBE-0773-B740-BD25-914863B995DA}" type="slidenum">
              <a:rPr lang="en-US"/>
              <a:pPr>
                <a:defRPr/>
              </a:pPr>
              <a:t>‹#›</a:t>
            </a:fld>
            <a:endParaRPr lang="en-US"/>
          </a:p>
        </p:txBody>
      </p:sp>
    </p:spTree>
    <p:extLst>
      <p:ext uri="{BB962C8B-B14F-4D97-AF65-F5344CB8AC3E}">
        <p14:creationId xmlns:p14="http://schemas.microsoft.com/office/powerpoint/2010/main" val="2896535750"/>
      </p:ext>
    </p:extLst>
  </p:cSld>
  <p:clrMapOvr>
    <a:masterClrMapping/>
  </p:clrMapOvr>
  <p:transition>
    <p:random/>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37"/>
          <p:cNvSpPr>
            <a:spLocks noGrp="1" noChangeArrowheads="1"/>
          </p:cNvSpPr>
          <p:nvPr>
            <p:ph type="dt" sz="half" idx="10"/>
          </p:nvPr>
        </p:nvSpPr>
        <p:spPr>
          <a:ln/>
        </p:spPr>
        <p:txBody>
          <a:bodyPr/>
          <a:lstStyle>
            <a:lvl1pPr>
              <a:defRPr/>
            </a:lvl1pPr>
          </a:lstStyle>
          <a:p>
            <a:pPr>
              <a:defRPr/>
            </a:pPr>
            <a:endParaRPr lang="en-US"/>
          </a:p>
        </p:txBody>
      </p:sp>
      <p:sp>
        <p:nvSpPr>
          <p:cNvPr id="6" name="Rectangle 1038"/>
          <p:cNvSpPr>
            <a:spLocks noGrp="1" noChangeArrowheads="1"/>
          </p:cNvSpPr>
          <p:nvPr>
            <p:ph type="ftr" sz="quarter" idx="11"/>
          </p:nvPr>
        </p:nvSpPr>
        <p:spPr>
          <a:ln/>
        </p:spPr>
        <p:txBody>
          <a:bodyPr/>
          <a:lstStyle>
            <a:lvl1pPr>
              <a:defRPr/>
            </a:lvl1pPr>
          </a:lstStyle>
          <a:p>
            <a:pPr>
              <a:defRPr/>
            </a:pPr>
            <a:endParaRPr lang="en-US"/>
          </a:p>
        </p:txBody>
      </p:sp>
      <p:sp>
        <p:nvSpPr>
          <p:cNvPr id="7" name="Rectangle 1039"/>
          <p:cNvSpPr>
            <a:spLocks noGrp="1" noChangeArrowheads="1"/>
          </p:cNvSpPr>
          <p:nvPr>
            <p:ph type="sldNum" sz="quarter" idx="12"/>
          </p:nvPr>
        </p:nvSpPr>
        <p:spPr>
          <a:ln/>
        </p:spPr>
        <p:txBody>
          <a:bodyPr/>
          <a:lstStyle>
            <a:lvl1pPr>
              <a:defRPr/>
            </a:lvl1pPr>
          </a:lstStyle>
          <a:p>
            <a:pPr>
              <a:defRPr/>
            </a:pPr>
            <a:fld id="{674A650B-CA29-6941-94B2-042B4B44912F}" type="slidenum">
              <a:rPr lang="en-US"/>
              <a:pPr>
                <a:defRPr/>
              </a:pPr>
              <a:t>‹#›</a:t>
            </a:fld>
            <a:endParaRPr lang="en-US"/>
          </a:p>
        </p:txBody>
      </p:sp>
    </p:spTree>
    <p:extLst>
      <p:ext uri="{BB962C8B-B14F-4D97-AF65-F5344CB8AC3E}">
        <p14:creationId xmlns:p14="http://schemas.microsoft.com/office/powerpoint/2010/main" val="817226011"/>
      </p:ext>
    </p:extLst>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55FA76C-5DB2-2744-B64B-A0A4272D4442}" type="slidenum">
              <a:rPr lang="en-US"/>
              <a:pPr>
                <a:defRPr/>
              </a:pPr>
              <a:t>‹#›</a:t>
            </a:fld>
            <a:endParaRPr lang="en-US"/>
          </a:p>
        </p:txBody>
      </p:sp>
    </p:spTree>
    <p:extLst>
      <p:ext uri="{BB962C8B-B14F-4D97-AF65-F5344CB8AC3E}">
        <p14:creationId xmlns:p14="http://schemas.microsoft.com/office/powerpoint/2010/main" val="19965485"/>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37"/>
          <p:cNvSpPr>
            <a:spLocks noGrp="1" noChangeArrowheads="1"/>
          </p:cNvSpPr>
          <p:nvPr>
            <p:ph type="dt" sz="half" idx="10"/>
          </p:nvPr>
        </p:nvSpPr>
        <p:spPr>
          <a:ln/>
        </p:spPr>
        <p:txBody>
          <a:bodyPr/>
          <a:lstStyle>
            <a:lvl1pPr>
              <a:defRPr/>
            </a:lvl1pPr>
          </a:lstStyle>
          <a:p>
            <a:pPr>
              <a:defRPr/>
            </a:pPr>
            <a:endParaRPr lang="en-US"/>
          </a:p>
        </p:txBody>
      </p:sp>
      <p:sp>
        <p:nvSpPr>
          <p:cNvPr id="6" name="Rectangle 1038"/>
          <p:cNvSpPr>
            <a:spLocks noGrp="1" noChangeArrowheads="1"/>
          </p:cNvSpPr>
          <p:nvPr>
            <p:ph type="ftr" sz="quarter" idx="11"/>
          </p:nvPr>
        </p:nvSpPr>
        <p:spPr>
          <a:ln/>
        </p:spPr>
        <p:txBody>
          <a:bodyPr/>
          <a:lstStyle>
            <a:lvl1pPr>
              <a:defRPr/>
            </a:lvl1pPr>
          </a:lstStyle>
          <a:p>
            <a:pPr>
              <a:defRPr/>
            </a:pPr>
            <a:endParaRPr lang="en-US"/>
          </a:p>
        </p:txBody>
      </p:sp>
      <p:sp>
        <p:nvSpPr>
          <p:cNvPr id="7" name="Rectangle 1039"/>
          <p:cNvSpPr>
            <a:spLocks noGrp="1" noChangeArrowheads="1"/>
          </p:cNvSpPr>
          <p:nvPr>
            <p:ph type="sldNum" sz="quarter" idx="12"/>
          </p:nvPr>
        </p:nvSpPr>
        <p:spPr>
          <a:ln/>
        </p:spPr>
        <p:txBody>
          <a:bodyPr/>
          <a:lstStyle>
            <a:lvl1pPr>
              <a:defRPr/>
            </a:lvl1pPr>
          </a:lstStyle>
          <a:p>
            <a:pPr>
              <a:defRPr/>
            </a:pPr>
            <a:fld id="{A8453A10-7890-CC4A-BFC9-B0B6EAD9E2D9}" type="slidenum">
              <a:rPr lang="en-US"/>
              <a:pPr>
                <a:defRPr/>
              </a:pPr>
              <a:t>‹#›</a:t>
            </a:fld>
            <a:endParaRPr lang="en-US"/>
          </a:p>
        </p:txBody>
      </p:sp>
    </p:spTree>
    <p:extLst>
      <p:ext uri="{BB962C8B-B14F-4D97-AF65-F5344CB8AC3E}">
        <p14:creationId xmlns:p14="http://schemas.microsoft.com/office/powerpoint/2010/main" val="3095947952"/>
      </p:ext>
    </p:extLst>
  </p:cSld>
  <p:clrMapOvr>
    <a:masterClrMapping/>
  </p:clrMapOvr>
  <p:transition>
    <p:random/>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37"/>
          <p:cNvSpPr>
            <a:spLocks noGrp="1" noChangeArrowheads="1"/>
          </p:cNvSpPr>
          <p:nvPr>
            <p:ph type="dt" sz="half" idx="10"/>
          </p:nvPr>
        </p:nvSpPr>
        <p:spPr>
          <a:ln/>
        </p:spPr>
        <p:txBody>
          <a:bodyPr/>
          <a:lstStyle>
            <a:lvl1pPr>
              <a:defRPr/>
            </a:lvl1pPr>
          </a:lstStyle>
          <a:p>
            <a:pPr>
              <a:defRPr/>
            </a:pPr>
            <a:endParaRPr lang="en-US"/>
          </a:p>
        </p:txBody>
      </p:sp>
      <p:sp>
        <p:nvSpPr>
          <p:cNvPr id="5" name="Rectangle 1038"/>
          <p:cNvSpPr>
            <a:spLocks noGrp="1" noChangeArrowheads="1"/>
          </p:cNvSpPr>
          <p:nvPr>
            <p:ph type="ftr" sz="quarter" idx="11"/>
          </p:nvPr>
        </p:nvSpPr>
        <p:spPr>
          <a:ln/>
        </p:spPr>
        <p:txBody>
          <a:bodyPr/>
          <a:lstStyle>
            <a:lvl1pPr>
              <a:defRPr/>
            </a:lvl1pPr>
          </a:lstStyle>
          <a:p>
            <a:pPr>
              <a:defRPr/>
            </a:pPr>
            <a:endParaRPr lang="en-US"/>
          </a:p>
        </p:txBody>
      </p:sp>
      <p:sp>
        <p:nvSpPr>
          <p:cNvPr id="6" name="Rectangle 1039"/>
          <p:cNvSpPr>
            <a:spLocks noGrp="1" noChangeArrowheads="1"/>
          </p:cNvSpPr>
          <p:nvPr>
            <p:ph type="sldNum" sz="quarter" idx="12"/>
          </p:nvPr>
        </p:nvSpPr>
        <p:spPr>
          <a:ln/>
        </p:spPr>
        <p:txBody>
          <a:bodyPr/>
          <a:lstStyle>
            <a:lvl1pPr>
              <a:defRPr/>
            </a:lvl1pPr>
          </a:lstStyle>
          <a:p>
            <a:pPr>
              <a:defRPr/>
            </a:pPr>
            <a:fld id="{52F23751-2F09-E741-864F-678EFF97B012}" type="slidenum">
              <a:rPr lang="en-US"/>
              <a:pPr>
                <a:defRPr/>
              </a:pPr>
              <a:t>‹#›</a:t>
            </a:fld>
            <a:endParaRPr lang="en-US"/>
          </a:p>
        </p:txBody>
      </p:sp>
    </p:spTree>
    <p:extLst>
      <p:ext uri="{BB962C8B-B14F-4D97-AF65-F5344CB8AC3E}">
        <p14:creationId xmlns:p14="http://schemas.microsoft.com/office/powerpoint/2010/main" val="2823507905"/>
      </p:ext>
    </p:extLst>
  </p:cSld>
  <p:clrMapOvr>
    <a:masterClrMapping/>
  </p:clrMapOvr>
  <p:transition>
    <p:random/>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37"/>
          <p:cNvSpPr>
            <a:spLocks noGrp="1" noChangeArrowheads="1"/>
          </p:cNvSpPr>
          <p:nvPr>
            <p:ph type="dt" sz="half" idx="10"/>
          </p:nvPr>
        </p:nvSpPr>
        <p:spPr>
          <a:ln/>
        </p:spPr>
        <p:txBody>
          <a:bodyPr/>
          <a:lstStyle>
            <a:lvl1pPr>
              <a:defRPr/>
            </a:lvl1pPr>
          </a:lstStyle>
          <a:p>
            <a:pPr>
              <a:defRPr/>
            </a:pPr>
            <a:endParaRPr lang="en-US"/>
          </a:p>
        </p:txBody>
      </p:sp>
      <p:sp>
        <p:nvSpPr>
          <p:cNvPr id="5" name="Rectangle 1038"/>
          <p:cNvSpPr>
            <a:spLocks noGrp="1" noChangeArrowheads="1"/>
          </p:cNvSpPr>
          <p:nvPr>
            <p:ph type="ftr" sz="quarter" idx="11"/>
          </p:nvPr>
        </p:nvSpPr>
        <p:spPr>
          <a:ln/>
        </p:spPr>
        <p:txBody>
          <a:bodyPr/>
          <a:lstStyle>
            <a:lvl1pPr>
              <a:defRPr/>
            </a:lvl1pPr>
          </a:lstStyle>
          <a:p>
            <a:pPr>
              <a:defRPr/>
            </a:pPr>
            <a:endParaRPr lang="en-US"/>
          </a:p>
        </p:txBody>
      </p:sp>
      <p:sp>
        <p:nvSpPr>
          <p:cNvPr id="6" name="Rectangle 1039"/>
          <p:cNvSpPr>
            <a:spLocks noGrp="1" noChangeArrowheads="1"/>
          </p:cNvSpPr>
          <p:nvPr>
            <p:ph type="sldNum" sz="quarter" idx="12"/>
          </p:nvPr>
        </p:nvSpPr>
        <p:spPr>
          <a:ln/>
        </p:spPr>
        <p:txBody>
          <a:bodyPr/>
          <a:lstStyle>
            <a:lvl1pPr>
              <a:defRPr/>
            </a:lvl1pPr>
          </a:lstStyle>
          <a:p>
            <a:pPr>
              <a:defRPr/>
            </a:pPr>
            <a:fld id="{5946D0BC-A9C7-6444-BA6C-8FC74FE1C966}" type="slidenum">
              <a:rPr lang="en-US"/>
              <a:pPr>
                <a:defRPr/>
              </a:pPr>
              <a:t>‹#›</a:t>
            </a:fld>
            <a:endParaRPr lang="en-US"/>
          </a:p>
        </p:txBody>
      </p:sp>
    </p:spTree>
    <p:extLst>
      <p:ext uri="{BB962C8B-B14F-4D97-AF65-F5344CB8AC3E}">
        <p14:creationId xmlns:p14="http://schemas.microsoft.com/office/powerpoint/2010/main" val="4054386316"/>
      </p:ext>
    </p:extLst>
  </p:cSld>
  <p:clrMapOvr>
    <a:masterClrMapping/>
  </p:clrMapOvr>
  <p:transition>
    <p:random/>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891906" name="Rectangle 2"/>
          <p:cNvSpPr>
            <a:spLocks noGrp="1" noChangeArrowheads="1"/>
          </p:cNvSpPr>
          <p:nvPr>
            <p:ph type="ctrTitle"/>
          </p:nvPr>
        </p:nvSpPr>
        <p:spPr>
          <a:xfrm>
            <a:off x="685800" y="1219200"/>
            <a:ext cx="7772400" cy="1371600"/>
          </a:xfrm>
          <a:effectLst>
            <a:outerShdw blurRad="63500" algn="ctr" rotWithShape="0">
              <a:srgbClr val="FFFFFF">
                <a:alpha val="75000"/>
              </a:srgbClr>
            </a:outerShdw>
          </a:effectLst>
        </p:spPr>
        <p:txBody>
          <a:bodyPr anchor="ctr"/>
          <a:lstStyle>
            <a:lvl1pPr algn="ctr">
              <a:defRPr sz="4800"/>
            </a:lvl1pPr>
          </a:lstStyle>
          <a:p>
            <a:pPr lvl="0"/>
            <a:r>
              <a:rPr lang="en-US" noProof="0"/>
              <a:t>Click to edit Master title style</a:t>
            </a:r>
          </a:p>
        </p:txBody>
      </p:sp>
      <p:sp>
        <p:nvSpPr>
          <p:cNvPr id="891907" name="Rectangle 3"/>
          <p:cNvSpPr>
            <a:spLocks noGrp="1" noChangeArrowheads="1"/>
          </p:cNvSpPr>
          <p:nvPr>
            <p:ph type="subTitle" idx="1"/>
          </p:nvPr>
        </p:nvSpPr>
        <p:spPr>
          <a:xfrm>
            <a:off x="1371600" y="5105400"/>
            <a:ext cx="6400800" cy="1066800"/>
          </a:xfrm>
          <a:effectLst>
            <a:outerShdw blurRad="63500" algn="ctr" rotWithShape="0">
              <a:srgbClr val="000000">
                <a:alpha val="75000"/>
              </a:srgbClr>
            </a:outerShdw>
          </a:effectLst>
        </p:spPr>
        <p:txBody>
          <a:bodyPr anchor="b"/>
          <a:lstStyle>
            <a:lvl1pPr marL="0" indent="0" algn="ctr">
              <a:buFontTx/>
              <a:buNone/>
              <a:defRPr sz="2800" i="1">
                <a:solidFill>
                  <a:srgbClr val="FFFFFF"/>
                </a:solidFill>
              </a:defRPr>
            </a:lvl1pPr>
          </a:lstStyle>
          <a:p>
            <a:pPr lvl="0"/>
            <a:r>
              <a:rPr lang="en-US" noProof="0"/>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solidFill>
                  <a:srgbClr val="FFFFFF"/>
                </a:solidFill>
              </a:defRPr>
            </a:lvl1pPr>
          </a:lstStyle>
          <a:p>
            <a:pPr>
              <a:defRPr/>
            </a:pPr>
            <a:endParaRPr lang="en-US"/>
          </a:p>
        </p:txBody>
      </p:sp>
      <p:sp>
        <p:nvSpPr>
          <p:cNvPr id="6" name="Rectangle 6"/>
          <p:cNvSpPr>
            <a:spLocks noGrp="1" noChangeArrowheads="1"/>
          </p:cNvSpPr>
          <p:nvPr>
            <p:ph type="sldNum" sz="quarter" idx="12"/>
          </p:nvPr>
        </p:nvSpPr>
        <p:spPr/>
        <p:txBody>
          <a:bodyPr/>
          <a:lstStyle>
            <a:lvl1pPr>
              <a:defRPr>
                <a:solidFill>
                  <a:srgbClr val="FFFFFF"/>
                </a:solidFill>
              </a:defRPr>
            </a:lvl1pPr>
          </a:lstStyle>
          <a:p>
            <a:pPr>
              <a:defRPr/>
            </a:pPr>
            <a:fld id="{44A34D8A-775C-C847-B7BA-B2CA5CA15F43}" type="slidenum">
              <a:rPr lang="en-US"/>
              <a:pPr>
                <a:defRPr/>
              </a:pPr>
              <a:t>‹#›</a:t>
            </a:fld>
            <a:endParaRPr lang="en-US"/>
          </a:p>
        </p:txBody>
      </p:sp>
    </p:spTree>
    <p:extLst>
      <p:ext uri="{BB962C8B-B14F-4D97-AF65-F5344CB8AC3E}">
        <p14:creationId xmlns:p14="http://schemas.microsoft.com/office/powerpoint/2010/main" val="2794873626"/>
      </p:ext>
    </p:extLst>
  </p:cSld>
  <p:clrMapOvr>
    <a:masterClrMapping/>
  </p:clrMapOvr>
  <p:transition>
    <p:random/>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9FF86C3-ABE2-C94D-BFBA-F518A048011D}" type="slidenum">
              <a:rPr lang="en-US"/>
              <a:pPr>
                <a:defRPr/>
              </a:pPr>
              <a:t>‹#›</a:t>
            </a:fld>
            <a:endParaRPr lang="en-US"/>
          </a:p>
        </p:txBody>
      </p:sp>
    </p:spTree>
    <p:extLst>
      <p:ext uri="{BB962C8B-B14F-4D97-AF65-F5344CB8AC3E}">
        <p14:creationId xmlns:p14="http://schemas.microsoft.com/office/powerpoint/2010/main" val="2027528505"/>
      </p:ext>
    </p:extLst>
  </p:cSld>
  <p:clrMapOvr>
    <a:masterClrMapping/>
  </p:clrMapOvr>
  <p:transition>
    <p:random/>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10D89D4-60F9-3E48-B3D6-539BBEE3D6EB}" type="slidenum">
              <a:rPr lang="en-US"/>
              <a:pPr>
                <a:defRPr/>
              </a:pPr>
              <a:t>‹#›</a:t>
            </a:fld>
            <a:endParaRPr lang="en-US"/>
          </a:p>
        </p:txBody>
      </p:sp>
    </p:spTree>
    <p:extLst>
      <p:ext uri="{BB962C8B-B14F-4D97-AF65-F5344CB8AC3E}">
        <p14:creationId xmlns:p14="http://schemas.microsoft.com/office/powerpoint/2010/main" val="253381967"/>
      </p:ext>
    </p:extLst>
  </p:cSld>
  <p:clrMapOvr>
    <a:masterClrMapping/>
  </p:clrMapOvr>
  <p:transition>
    <p:random/>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905000" y="1981200"/>
            <a:ext cx="3352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410200" y="1981200"/>
            <a:ext cx="3352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8734A7A-42CD-7342-A1BE-0BCEE7CAB752}" type="slidenum">
              <a:rPr lang="en-US"/>
              <a:pPr>
                <a:defRPr/>
              </a:pPr>
              <a:t>‹#›</a:t>
            </a:fld>
            <a:endParaRPr lang="en-US"/>
          </a:p>
        </p:txBody>
      </p:sp>
    </p:spTree>
    <p:extLst>
      <p:ext uri="{BB962C8B-B14F-4D97-AF65-F5344CB8AC3E}">
        <p14:creationId xmlns:p14="http://schemas.microsoft.com/office/powerpoint/2010/main" val="1356969280"/>
      </p:ext>
    </p:extLst>
  </p:cSld>
  <p:clrMapOvr>
    <a:masterClrMapping/>
  </p:clrMapOvr>
  <p:transition>
    <p:random/>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7358453-FF94-D146-A447-4DFB2DB04D12}" type="slidenum">
              <a:rPr lang="en-US"/>
              <a:pPr>
                <a:defRPr/>
              </a:pPr>
              <a:t>‹#›</a:t>
            </a:fld>
            <a:endParaRPr lang="en-US"/>
          </a:p>
        </p:txBody>
      </p:sp>
    </p:spTree>
    <p:extLst>
      <p:ext uri="{BB962C8B-B14F-4D97-AF65-F5344CB8AC3E}">
        <p14:creationId xmlns:p14="http://schemas.microsoft.com/office/powerpoint/2010/main" val="2372135933"/>
      </p:ext>
    </p:extLst>
  </p:cSld>
  <p:clrMapOvr>
    <a:masterClrMapping/>
  </p:clrMapOvr>
  <p:transition>
    <p:random/>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A781CDF-E83C-4046-80A5-6B8AE83003A5}" type="slidenum">
              <a:rPr lang="en-US"/>
              <a:pPr>
                <a:defRPr/>
              </a:pPr>
              <a:t>‹#›</a:t>
            </a:fld>
            <a:endParaRPr lang="en-US"/>
          </a:p>
        </p:txBody>
      </p:sp>
    </p:spTree>
    <p:extLst>
      <p:ext uri="{BB962C8B-B14F-4D97-AF65-F5344CB8AC3E}">
        <p14:creationId xmlns:p14="http://schemas.microsoft.com/office/powerpoint/2010/main" val="2319805087"/>
      </p:ext>
    </p:extLst>
  </p:cSld>
  <p:clrMapOvr>
    <a:masterClrMapping/>
  </p:clrMapOvr>
  <p:transition>
    <p:random/>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3CAE1C5-F118-AC4F-BC84-58AF3F6A5474}" type="slidenum">
              <a:rPr lang="en-US"/>
              <a:pPr>
                <a:defRPr/>
              </a:pPr>
              <a:t>‹#›</a:t>
            </a:fld>
            <a:endParaRPr lang="en-US"/>
          </a:p>
        </p:txBody>
      </p:sp>
    </p:spTree>
    <p:extLst>
      <p:ext uri="{BB962C8B-B14F-4D97-AF65-F5344CB8AC3E}">
        <p14:creationId xmlns:p14="http://schemas.microsoft.com/office/powerpoint/2010/main" val="1257503929"/>
      </p:ext>
    </p:extLst>
  </p:cSld>
  <p:clrMapOvr>
    <a:masterClrMapping/>
  </p:clrMapOvr>
  <p:transition>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2075407108"/>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EA39C59-3CAD-CA40-920F-07E5B7A87FD4}" type="slidenum">
              <a:rPr lang="en-US"/>
              <a:pPr>
                <a:defRPr/>
              </a:pPr>
              <a:t>‹#›</a:t>
            </a:fld>
            <a:endParaRPr lang="en-US"/>
          </a:p>
        </p:txBody>
      </p:sp>
    </p:spTree>
    <p:extLst>
      <p:ext uri="{BB962C8B-B14F-4D97-AF65-F5344CB8AC3E}">
        <p14:creationId xmlns:p14="http://schemas.microsoft.com/office/powerpoint/2010/main" val="344005709"/>
      </p:ext>
    </p:extLst>
  </p:cSld>
  <p:clrMapOvr>
    <a:masterClrMapping/>
  </p:clrMapOvr>
  <p:transition>
    <p:random/>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7247FD7-45E8-7642-A4B9-FF3C34A1FFF3}" type="slidenum">
              <a:rPr lang="en-US"/>
              <a:pPr>
                <a:defRPr/>
              </a:pPr>
              <a:t>‹#›</a:t>
            </a:fld>
            <a:endParaRPr lang="en-US"/>
          </a:p>
        </p:txBody>
      </p:sp>
    </p:spTree>
    <p:extLst>
      <p:ext uri="{BB962C8B-B14F-4D97-AF65-F5344CB8AC3E}">
        <p14:creationId xmlns:p14="http://schemas.microsoft.com/office/powerpoint/2010/main" val="3924664579"/>
      </p:ext>
    </p:extLst>
  </p:cSld>
  <p:clrMapOvr>
    <a:masterClrMapping/>
  </p:clrMapOvr>
  <p:transition>
    <p:random/>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426FF2A-A491-DD43-9820-E8F12A82F98E}" type="slidenum">
              <a:rPr lang="en-US"/>
              <a:pPr>
                <a:defRPr/>
              </a:pPr>
              <a:t>‹#›</a:t>
            </a:fld>
            <a:endParaRPr lang="en-US"/>
          </a:p>
        </p:txBody>
      </p:sp>
    </p:spTree>
    <p:extLst>
      <p:ext uri="{BB962C8B-B14F-4D97-AF65-F5344CB8AC3E}">
        <p14:creationId xmlns:p14="http://schemas.microsoft.com/office/powerpoint/2010/main" val="1283054819"/>
      </p:ext>
    </p:extLst>
  </p:cSld>
  <p:clrMapOvr>
    <a:masterClrMapping/>
  </p:clrMapOvr>
  <p:transition>
    <p:random/>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609600"/>
            <a:ext cx="20193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9055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B629AA9-8112-1F4E-8893-DAB86E181FF9}" type="slidenum">
              <a:rPr lang="en-US"/>
              <a:pPr>
                <a:defRPr/>
              </a:pPr>
              <a:t>‹#›</a:t>
            </a:fld>
            <a:endParaRPr lang="en-US"/>
          </a:p>
        </p:txBody>
      </p:sp>
    </p:spTree>
    <p:extLst>
      <p:ext uri="{BB962C8B-B14F-4D97-AF65-F5344CB8AC3E}">
        <p14:creationId xmlns:p14="http://schemas.microsoft.com/office/powerpoint/2010/main" val="1090877933"/>
      </p:ext>
    </p:extLst>
  </p:cSld>
  <p:clrMapOvr>
    <a:masterClrMapping/>
  </p:clrMapOvr>
  <p:transition>
    <p:random/>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atin typeface="Times New Roman" charset="0"/>
              </a:defRPr>
            </a:lvl1pPr>
          </a:lstStyle>
          <a:p>
            <a:pPr>
              <a:defRPr/>
            </a:pPr>
            <a:endParaRPr lang="en-GB"/>
          </a:p>
        </p:txBody>
      </p:sp>
      <p:sp>
        <p:nvSpPr>
          <p:cNvPr id="5" name="Rectangle 5"/>
          <p:cNvSpPr>
            <a:spLocks noGrp="1" noChangeArrowheads="1"/>
          </p:cNvSpPr>
          <p:nvPr>
            <p:ph type="ftr" sz="quarter" idx="11"/>
          </p:nvPr>
        </p:nvSpPr>
        <p:spPr/>
        <p:txBody>
          <a:bodyPr/>
          <a:lstStyle>
            <a:lvl1pPr>
              <a:defRPr>
                <a:latin typeface="Times New Roman" charset="0"/>
              </a:defRPr>
            </a:lvl1pPr>
          </a:lstStyle>
          <a:p>
            <a:pPr>
              <a:defRPr/>
            </a:pPr>
            <a:endParaRPr lang="en-GB"/>
          </a:p>
        </p:txBody>
      </p:sp>
      <p:sp>
        <p:nvSpPr>
          <p:cNvPr id="6" name="Rectangle 6"/>
          <p:cNvSpPr>
            <a:spLocks noGrp="1" noChangeArrowheads="1"/>
          </p:cNvSpPr>
          <p:nvPr>
            <p:ph type="sldNum" sz="quarter" idx="12"/>
          </p:nvPr>
        </p:nvSpPr>
        <p:spPr/>
        <p:txBody>
          <a:bodyPr/>
          <a:lstStyle>
            <a:lvl1pPr>
              <a:defRPr>
                <a:latin typeface="Times New Roman" charset="0"/>
              </a:defRPr>
            </a:lvl1pPr>
          </a:lstStyle>
          <a:p>
            <a:pPr>
              <a:defRPr/>
            </a:pPr>
            <a:fld id="{3450E0E1-903D-E940-B51F-C6D33077AF1F}" type="slidenum">
              <a:rPr lang="en-GB"/>
              <a:pPr>
                <a:defRPr/>
              </a:pPr>
              <a:t>‹#›</a:t>
            </a:fld>
            <a:endParaRPr lang="en-GB"/>
          </a:p>
        </p:txBody>
      </p:sp>
    </p:spTree>
    <p:extLst>
      <p:ext uri="{BB962C8B-B14F-4D97-AF65-F5344CB8AC3E}">
        <p14:creationId xmlns:p14="http://schemas.microsoft.com/office/powerpoint/2010/main" val="2610339857"/>
      </p:ext>
    </p:extLst>
  </p:cSld>
  <p:clrMapOvr>
    <a:masterClrMapping/>
  </p:clrMapOvr>
  <p:transition>
    <p:random/>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atin typeface="Times New Roman" charset="0"/>
              </a:defRPr>
            </a:lvl1pPr>
          </a:lstStyle>
          <a:p>
            <a:pPr>
              <a:defRPr/>
            </a:pPr>
            <a:endParaRPr lang="en-GB"/>
          </a:p>
        </p:txBody>
      </p:sp>
      <p:sp>
        <p:nvSpPr>
          <p:cNvPr id="5" name="Rectangle 5"/>
          <p:cNvSpPr>
            <a:spLocks noGrp="1" noChangeArrowheads="1"/>
          </p:cNvSpPr>
          <p:nvPr>
            <p:ph type="ftr" sz="quarter" idx="11"/>
          </p:nvPr>
        </p:nvSpPr>
        <p:spPr/>
        <p:txBody>
          <a:bodyPr/>
          <a:lstStyle>
            <a:lvl1pPr>
              <a:defRPr>
                <a:latin typeface="Times New Roman" charset="0"/>
              </a:defRPr>
            </a:lvl1pPr>
          </a:lstStyle>
          <a:p>
            <a:pPr>
              <a:defRPr/>
            </a:pPr>
            <a:endParaRPr lang="en-GB"/>
          </a:p>
        </p:txBody>
      </p:sp>
      <p:sp>
        <p:nvSpPr>
          <p:cNvPr id="6" name="Rectangle 6"/>
          <p:cNvSpPr>
            <a:spLocks noGrp="1" noChangeArrowheads="1"/>
          </p:cNvSpPr>
          <p:nvPr>
            <p:ph type="sldNum" sz="quarter" idx="12"/>
          </p:nvPr>
        </p:nvSpPr>
        <p:spPr/>
        <p:txBody>
          <a:bodyPr/>
          <a:lstStyle>
            <a:lvl1pPr>
              <a:defRPr>
                <a:latin typeface="Times New Roman" charset="0"/>
              </a:defRPr>
            </a:lvl1pPr>
          </a:lstStyle>
          <a:p>
            <a:pPr>
              <a:defRPr/>
            </a:pPr>
            <a:fld id="{612CF4C5-CC4C-D24F-9A3A-D3A9C341AA49}" type="slidenum">
              <a:rPr lang="en-GB"/>
              <a:pPr>
                <a:defRPr/>
              </a:pPr>
              <a:t>‹#›</a:t>
            </a:fld>
            <a:endParaRPr lang="en-GB"/>
          </a:p>
        </p:txBody>
      </p:sp>
    </p:spTree>
    <p:extLst>
      <p:ext uri="{BB962C8B-B14F-4D97-AF65-F5344CB8AC3E}">
        <p14:creationId xmlns:p14="http://schemas.microsoft.com/office/powerpoint/2010/main" val="1668359182"/>
      </p:ext>
    </p:extLst>
  </p:cSld>
  <p:clrMapOvr>
    <a:masterClrMapping/>
  </p:clrMapOvr>
  <p:transition>
    <p:random/>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atin typeface="Times New Roman" charset="0"/>
              </a:defRPr>
            </a:lvl1pPr>
          </a:lstStyle>
          <a:p>
            <a:pPr>
              <a:defRPr/>
            </a:pPr>
            <a:endParaRPr lang="en-GB"/>
          </a:p>
        </p:txBody>
      </p:sp>
      <p:sp>
        <p:nvSpPr>
          <p:cNvPr id="5" name="Rectangle 5"/>
          <p:cNvSpPr>
            <a:spLocks noGrp="1" noChangeArrowheads="1"/>
          </p:cNvSpPr>
          <p:nvPr>
            <p:ph type="ftr" sz="quarter" idx="11"/>
          </p:nvPr>
        </p:nvSpPr>
        <p:spPr/>
        <p:txBody>
          <a:bodyPr/>
          <a:lstStyle>
            <a:lvl1pPr>
              <a:defRPr>
                <a:latin typeface="Times New Roman" charset="0"/>
              </a:defRPr>
            </a:lvl1pPr>
          </a:lstStyle>
          <a:p>
            <a:pPr>
              <a:defRPr/>
            </a:pPr>
            <a:endParaRPr lang="en-GB"/>
          </a:p>
        </p:txBody>
      </p:sp>
      <p:sp>
        <p:nvSpPr>
          <p:cNvPr id="6" name="Rectangle 6"/>
          <p:cNvSpPr>
            <a:spLocks noGrp="1" noChangeArrowheads="1"/>
          </p:cNvSpPr>
          <p:nvPr>
            <p:ph type="sldNum" sz="quarter" idx="12"/>
          </p:nvPr>
        </p:nvSpPr>
        <p:spPr/>
        <p:txBody>
          <a:bodyPr/>
          <a:lstStyle>
            <a:lvl1pPr>
              <a:defRPr>
                <a:latin typeface="Times New Roman" charset="0"/>
              </a:defRPr>
            </a:lvl1pPr>
          </a:lstStyle>
          <a:p>
            <a:pPr>
              <a:defRPr/>
            </a:pPr>
            <a:fld id="{CC012F7D-F423-7A48-AA17-086D9B86FC4A}" type="slidenum">
              <a:rPr lang="en-GB"/>
              <a:pPr>
                <a:defRPr/>
              </a:pPr>
              <a:t>‹#›</a:t>
            </a:fld>
            <a:endParaRPr lang="en-GB"/>
          </a:p>
        </p:txBody>
      </p:sp>
    </p:spTree>
    <p:extLst>
      <p:ext uri="{BB962C8B-B14F-4D97-AF65-F5344CB8AC3E}">
        <p14:creationId xmlns:p14="http://schemas.microsoft.com/office/powerpoint/2010/main" val="1903352649"/>
      </p:ext>
    </p:extLst>
  </p:cSld>
  <p:clrMapOvr>
    <a:masterClrMapping/>
  </p:clrMapOvr>
  <p:transition>
    <p:random/>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defRPr>
                <a:latin typeface="Times New Roman" charset="0"/>
              </a:defRPr>
            </a:lvl1pPr>
          </a:lstStyle>
          <a:p>
            <a:pPr>
              <a:defRPr/>
            </a:pPr>
            <a:endParaRPr lang="en-GB"/>
          </a:p>
        </p:txBody>
      </p:sp>
      <p:sp>
        <p:nvSpPr>
          <p:cNvPr id="6" name="Rectangle 5"/>
          <p:cNvSpPr>
            <a:spLocks noGrp="1" noChangeArrowheads="1"/>
          </p:cNvSpPr>
          <p:nvPr>
            <p:ph type="ftr" sz="quarter" idx="11"/>
          </p:nvPr>
        </p:nvSpPr>
        <p:spPr/>
        <p:txBody>
          <a:bodyPr/>
          <a:lstStyle>
            <a:lvl1pPr>
              <a:defRPr>
                <a:latin typeface="Times New Roman" charset="0"/>
              </a:defRPr>
            </a:lvl1pPr>
          </a:lstStyle>
          <a:p>
            <a:pPr>
              <a:defRPr/>
            </a:pPr>
            <a:endParaRPr lang="en-GB"/>
          </a:p>
        </p:txBody>
      </p:sp>
      <p:sp>
        <p:nvSpPr>
          <p:cNvPr id="7" name="Rectangle 6"/>
          <p:cNvSpPr>
            <a:spLocks noGrp="1" noChangeArrowheads="1"/>
          </p:cNvSpPr>
          <p:nvPr>
            <p:ph type="sldNum" sz="quarter" idx="12"/>
          </p:nvPr>
        </p:nvSpPr>
        <p:spPr/>
        <p:txBody>
          <a:bodyPr/>
          <a:lstStyle>
            <a:lvl1pPr>
              <a:defRPr>
                <a:latin typeface="Times New Roman" charset="0"/>
              </a:defRPr>
            </a:lvl1pPr>
          </a:lstStyle>
          <a:p>
            <a:pPr>
              <a:defRPr/>
            </a:pPr>
            <a:fld id="{F1F7AD80-DB7A-5346-9DAB-66EAB961AC5B}" type="slidenum">
              <a:rPr lang="en-GB"/>
              <a:pPr>
                <a:defRPr/>
              </a:pPr>
              <a:t>‹#›</a:t>
            </a:fld>
            <a:endParaRPr lang="en-GB"/>
          </a:p>
        </p:txBody>
      </p:sp>
    </p:spTree>
    <p:extLst>
      <p:ext uri="{BB962C8B-B14F-4D97-AF65-F5344CB8AC3E}">
        <p14:creationId xmlns:p14="http://schemas.microsoft.com/office/powerpoint/2010/main" val="3552188464"/>
      </p:ext>
    </p:extLst>
  </p:cSld>
  <p:clrMapOvr>
    <a:masterClrMapping/>
  </p:clrMapOvr>
  <p:transition>
    <p:random/>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defRPr>
                <a:latin typeface="Times New Roman" charset="0"/>
              </a:defRPr>
            </a:lvl1pPr>
          </a:lstStyle>
          <a:p>
            <a:pPr>
              <a:defRPr/>
            </a:pPr>
            <a:endParaRPr lang="en-GB"/>
          </a:p>
        </p:txBody>
      </p:sp>
      <p:sp>
        <p:nvSpPr>
          <p:cNvPr id="8" name="Rectangle 5"/>
          <p:cNvSpPr>
            <a:spLocks noGrp="1" noChangeArrowheads="1"/>
          </p:cNvSpPr>
          <p:nvPr>
            <p:ph type="ftr" sz="quarter" idx="11"/>
          </p:nvPr>
        </p:nvSpPr>
        <p:spPr/>
        <p:txBody>
          <a:bodyPr/>
          <a:lstStyle>
            <a:lvl1pPr>
              <a:defRPr>
                <a:latin typeface="Times New Roman" charset="0"/>
              </a:defRPr>
            </a:lvl1pPr>
          </a:lstStyle>
          <a:p>
            <a:pPr>
              <a:defRPr/>
            </a:pPr>
            <a:endParaRPr lang="en-GB"/>
          </a:p>
        </p:txBody>
      </p:sp>
      <p:sp>
        <p:nvSpPr>
          <p:cNvPr id="9" name="Rectangle 6"/>
          <p:cNvSpPr>
            <a:spLocks noGrp="1" noChangeArrowheads="1"/>
          </p:cNvSpPr>
          <p:nvPr>
            <p:ph type="sldNum" sz="quarter" idx="12"/>
          </p:nvPr>
        </p:nvSpPr>
        <p:spPr/>
        <p:txBody>
          <a:bodyPr/>
          <a:lstStyle>
            <a:lvl1pPr>
              <a:defRPr>
                <a:latin typeface="Times New Roman" charset="0"/>
              </a:defRPr>
            </a:lvl1pPr>
          </a:lstStyle>
          <a:p>
            <a:pPr>
              <a:defRPr/>
            </a:pPr>
            <a:fld id="{5DD63776-8A69-DD49-828F-824B9B2BE3C4}" type="slidenum">
              <a:rPr lang="en-GB"/>
              <a:pPr>
                <a:defRPr/>
              </a:pPr>
              <a:t>‹#›</a:t>
            </a:fld>
            <a:endParaRPr lang="en-GB"/>
          </a:p>
        </p:txBody>
      </p:sp>
    </p:spTree>
    <p:extLst>
      <p:ext uri="{BB962C8B-B14F-4D97-AF65-F5344CB8AC3E}">
        <p14:creationId xmlns:p14="http://schemas.microsoft.com/office/powerpoint/2010/main" val="1892670663"/>
      </p:ext>
    </p:extLst>
  </p:cSld>
  <p:clrMapOvr>
    <a:masterClrMapping/>
  </p:clrMapOvr>
  <p:transition>
    <p:random/>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atin typeface="Times New Roman" charset="0"/>
              </a:defRPr>
            </a:lvl1pPr>
          </a:lstStyle>
          <a:p>
            <a:pPr>
              <a:defRPr/>
            </a:pPr>
            <a:endParaRPr lang="en-GB"/>
          </a:p>
        </p:txBody>
      </p:sp>
      <p:sp>
        <p:nvSpPr>
          <p:cNvPr id="4" name="Rectangle 5"/>
          <p:cNvSpPr>
            <a:spLocks noGrp="1" noChangeArrowheads="1"/>
          </p:cNvSpPr>
          <p:nvPr>
            <p:ph type="ftr" sz="quarter" idx="11"/>
          </p:nvPr>
        </p:nvSpPr>
        <p:spPr/>
        <p:txBody>
          <a:bodyPr/>
          <a:lstStyle>
            <a:lvl1pPr>
              <a:defRPr>
                <a:latin typeface="Times New Roman" charset="0"/>
              </a:defRPr>
            </a:lvl1pPr>
          </a:lstStyle>
          <a:p>
            <a:pPr>
              <a:defRPr/>
            </a:pPr>
            <a:endParaRPr lang="en-GB"/>
          </a:p>
        </p:txBody>
      </p:sp>
      <p:sp>
        <p:nvSpPr>
          <p:cNvPr id="5" name="Rectangle 6"/>
          <p:cNvSpPr>
            <a:spLocks noGrp="1" noChangeArrowheads="1"/>
          </p:cNvSpPr>
          <p:nvPr>
            <p:ph type="sldNum" sz="quarter" idx="12"/>
          </p:nvPr>
        </p:nvSpPr>
        <p:spPr/>
        <p:txBody>
          <a:bodyPr/>
          <a:lstStyle>
            <a:lvl1pPr>
              <a:defRPr>
                <a:latin typeface="Times New Roman" charset="0"/>
              </a:defRPr>
            </a:lvl1pPr>
          </a:lstStyle>
          <a:p>
            <a:pPr>
              <a:defRPr/>
            </a:pPr>
            <a:fld id="{21B2AC0B-CE93-AE40-BF27-F8EF5E267185}" type="slidenum">
              <a:rPr lang="en-GB"/>
              <a:pPr>
                <a:defRPr/>
              </a:pPr>
              <a:t>‹#›</a:t>
            </a:fld>
            <a:endParaRPr lang="en-GB"/>
          </a:p>
        </p:txBody>
      </p:sp>
    </p:spTree>
    <p:extLst>
      <p:ext uri="{BB962C8B-B14F-4D97-AF65-F5344CB8AC3E}">
        <p14:creationId xmlns:p14="http://schemas.microsoft.com/office/powerpoint/2010/main" val="2202502288"/>
      </p:ext>
    </p:extLst>
  </p:cSld>
  <p:clrMapOvr>
    <a:masterClrMapping/>
  </p:clrMapOvr>
  <p:transition>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04863676"/>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atin typeface="Times New Roman" charset="0"/>
              </a:defRPr>
            </a:lvl1pPr>
          </a:lstStyle>
          <a:p>
            <a:pPr>
              <a:defRPr/>
            </a:pPr>
            <a:endParaRPr lang="en-GB"/>
          </a:p>
        </p:txBody>
      </p:sp>
      <p:sp>
        <p:nvSpPr>
          <p:cNvPr id="3" name="Rectangle 5"/>
          <p:cNvSpPr>
            <a:spLocks noGrp="1" noChangeArrowheads="1"/>
          </p:cNvSpPr>
          <p:nvPr>
            <p:ph type="ftr" sz="quarter" idx="11"/>
          </p:nvPr>
        </p:nvSpPr>
        <p:spPr/>
        <p:txBody>
          <a:bodyPr/>
          <a:lstStyle>
            <a:lvl1pPr>
              <a:defRPr>
                <a:latin typeface="Times New Roman" charset="0"/>
              </a:defRPr>
            </a:lvl1pPr>
          </a:lstStyle>
          <a:p>
            <a:pPr>
              <a:defRPr/>
            </a:pPr>
            <a:endParaRPr lang="en-GB"/>
          </a:p>
        </p:txBody>
      </p:sp>
      <p:sp>
        <p:nvSpPr>
          <p:cNvPr id="4" name="Rectangle 6"/>
          <p:cNvSpPr>
            <a:spLocks noGrp="1" noChangeArrowheads="1"/>
          </p:cNvSpPr>
          <p:nvPr>
            <p:ph type="sldNum" sz="quarter" idx="12"/>
          </p:nvPr>
        </p:nvSpPr>
        <p:spPr/>
        <p:txBody>
          <a:bodyPr/>
          <a:lstStyle>
            <a:lvl1pPr>
              <a:defRPr>
                <a:latin typeface="Times New Roman" charset="0"/>
              </a:defRPr>
            </a:lvl1pPr>
          </a:lstStyle>
          <a:p>
            <a:pPr>
              <a:defRPr/>
            </a:pPr>
            <a:fld id="{79BADAF0-B9D1-D04F-B933-B46D45ED6321}" type="slidenum">
              <a:rPr lang="en-GB"/>
              <a:pPr>
                <a:defRPr/>
              </a:pPr>
              <a:t>‹#›</a:t>
            </a:fld>
            <a:endParaRPr lang="en-GB"/>
          </a:p>
        </p:txBody>
      </p:sp>
    </p:spTree>
    <p:extLst>
      <p:ext uri="{BB962C8B-B14F-4D97-AF65-F5344CB8AC3E}">
        <p14:creationId xmlns:p14="http://schemas.microsoft.com/office/powerpoint/2010/main" val="1942780305"/>
      </p:ext>
    </p:extLst>
  </p:cSld>
  <p:clrMapOvr>
    <a:masterClrMapping/>
  </p:clrMapOvr>
  <p:transition>
    <p:random/>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atin typeface="Times New Roman" charset="0"/>
              </a:defRPr>
            </a:lvl1pPr>
          </a:lstStyle>
          <a:p>
            <a:pPr>
              <a:defRPr/>
            </a:pPr>
            <a:endParaRPr lang="en-GB"/>
          </a:p>
        </p:txBody>
      </p:sp>
      <p:sp>
        <p:nvSpPr>
          <p:cNvPr id="6" name="Rectangle 5"/>
          <p:cNvSpPr>
            <a:spLocks noGrp="1" noChangeArrowheads="1"/>
          </p:cNvSpPr>
          <p:nvPr>
            <p:ph type="ftr" sz="quarter" idx="11"/>
          </p:nvPr>
        </p:nvSpPr>
        <p:spPr/>
        <p:txBody>
          <a:bodyPr/>
          <a:lstStyle>
            <a:lvl1pPr>
              <a:defRPr>
                <a:latin typeface="Times New Roman" charset="0"/>
              </a:defRPr>
            </a:lvl1pPr>
          </a:lstStyle>
          <a:p>
            <a:pPr>
              <a:defRPr/>
            </a:pPr>
            <a:endParaRPr lang="en-GB"/>
          </a:p>
        </p:txBody>
      </p:sp>
      <p:sp>
        <p:nvSpPr>
          <p:cNvPr id="7" name="Rectangle 6"/>
          <p:cNvSpPr>
            <a:spLocks noGrp="1" noChangeArrowheads="1"/>
          </p:cNvSpPr>
          <p:nvPr>
            <p:ph type="sldNum" sz="quarter" idx="12"/>
          </p:nvPr>
        </p:nvSpPr>
        <p:spPr/>
        <p:txBody>
          <a:bodyPr/>
          <a:lstStyle>
            <a:lvl1pPr>
              <a:defRPr>
                <a:latin typeface="Times New Roman" charset="0"/>
              </a:defRPr>
            </a:lvl1pPr>
          </a:lstStyle>
          <a:p>
            <a:pPr>
              <a:defRPr/>
            </a:pPr>
            <a:fld id="{8F27001B-B477-DF44-8C9D-5DB2CFF4D1B4}" type="slidenum">
              <a:rPr lang="en-GB"/>
              <a:pPr>
                <a:defRPr/>
              </a:pPr>
              <a:t>‹#›</a:t>
            </a:fld>
            <a:endParaRPr lang="en-GB"/>
          </a:p>
        </p:txBody>
      </p:sp>
    </p:spTree>
    <p:extLst>
      <p:ext uri="{BB962C8B-B14F-4D97-AF65-F5344CB8AC3E}">
        <p14:creationId xmlns:p14="http://schemas.microsoft.com/office/powerpoint/2010/main" val="392043511"/>
      </p:ext>
    </p:extLst>
  </p:cSld>
  <p:clrMapOvr>
    <a:masterClrMapping/>
  </p:clrMapOvr>
  <p:transition>
    <p:random/>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atin typeface="Times New Roman" charset="0"/>
              </a:defRPr>
            </a:lvl1pPr>
          </a:lstStyle>
          <a:p>
            <a:pPr>
              <a:defRPr/>
            </a:pPr>
            <a:endParaRPr lang="en-GB"/>
          </a:p>
        </p:txBody>
      </p:sp>
      <p:sp>
        <p:nvSpPr>
          <p:cNvPr id="6" name="Rectangle 5"/>
          <p:cNvSpPr>
            <a:spLocks noGrp="1" noChangeArrowheads="1"/>
          </p:cNvSpPr>
          <p:nvPr>
            <p:ph type="ftr" sz="quarter" idx="11"/>
          </p:nvPr>
        </p:nvSpPr>
        <p:spPr/>
        <p:txBody>
          <a:bodyPr/>
          <a:lstStyle>
            <a:lvl1pPr>
              <a:defRPr>
                <a:latin typeface="Times New Roman" charset="0"/>
              </a:defRPr>
            </a:lvl1pPr>
          </a:lstStyle>
          <a:p>
            <a:pPr>
              <a:defRPr/>
            </a:pPr>
            <a:endParaRPr lang="en-GB"/>
          </a:p>
        </p:txBody>
      </p:sp>
      <p:sp>
        <p:nvSpPr>
          <p:cNvPr id="7" name="Rectangle 6"/>
          <p:cNvSpPr>
            <a:spLocks noGrp="1" noChangeArrowheads="1"/>
          </p:cNvSpPr>
          <p:nvPr>
            <p:ph type="sldNum" sz="quarter" idx="12"/>
          </p:nvPr>
        </p:nvSpPr>
        <p:spPr/>
        <p:txBody>
          <a:bodyPr/>
          <a:lstStyle>
            <a:lvl1pPr>
              <a:defRPr>
                <a:latin typeface="Times New Roman" charset="0"/>
              </a:defRPr>
            </a:lvl1pPr>
          </a:lstStyle>
          <a:p>
            <a:pPr>
              <a:defRPr/>
            </a:pPr>
            <a:fld id="{15FCC696-581D-A846-80A2-C7B7FEEF42CB}" type="slidenum">
              <a:rPr lang="en-GB"/>
              <a:pPr>
                <a:defRPr/>
              </a:pPr>
              <a:t>‹#›</a:t>
            </a:fld>
            <a:endParaRPr lang="en-GB"/>
          </a:p>
        </p:txBody>
      </p:sp>
    </p:spTree>
    <p:extLst>
      <p:ext uri="{BB962C8B-B14F-4D97-AF65-F5344CB8AC3E}">
        <p14:creationId xmlns:p14="http://schemas.microsoft.com/office/powerpoint/2010/main" val="1554683958"/>
      </p:ext>
    </p:extLst>
  </p:cSld>
  <p:clrMapOvr>
    <a:masterClrMapping/>
  </p:clrMapOvr>
  <p:transition>
    <p:random/>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atin typeface="Times New Roman" charset="0"/>
              </a:defRPr>
            </a:lvl1pPr>
          </a:lstStyle>
          <a:p>
            <a:pPr>
              <a:defRPr/>
            </a:pPr>
            <a:endParaRPr lang="en-GB"/>
          </a:p>
        </p:txBody>
      </p:sp>
      <p:sp>
        <p:nvSpPr>
          <p:cNvPr id="5" name="Rectangle 5"/>
          <p:cNvSpPr>
            <a:spLocks noGrp="1" noChangeArrowheads="1"/>
          </p:cNvSpPr>
          <p:nvPr>
            <p:ph type="ftr" sz="quarter" idx="11"/>
          </p:nvPr>
        </p:nvSpPr>
        <p:spPr/>
        <p:txBody>
          <a:bodyPr/>
          <a:lstStyle>
            <a:lvl1pPr>
              <a:defRPr>
                <a:latin typeface="Times New Roman" charset="0"/>
              </a:defRPr>
            </a:lvl1pPr>
          </a:lstStyle>
          <a:p>
            <a:pPr>
              <a:defRPr/>
            </a:pPr>
            <a:endParaRPr lang="en-GB"/>
          </a:p>
        </p:txBody>
      </p:sp>
      <p:sp>
        <p:nvSpPr>
          <p:cNvPr id="6" name="Rectangle 6"/>
          <p:cNvSpPr>
            <a:spLocks noGrp="1" noChangeArrowheads="1"/>
          </p:cNvSpPr>
          <p:nvPr>
            <p:ph type="sldNum" sz="quarter" idx="12"/>
          </p:nvPr>
        </p:nvSpPr>
        <p:spPr/>
        <p:txBody>
          <a:bodyPr/>
          <a:lstStyle>
            <a:lvl1pPr>
              <a:defRPr>
                <a:latin typeface="Times New Roman" charset="0"/>
              </a:defRPr>
            </a:lvl1pPr>
          </a:lstStyle>
          <a:p>
            <a:pPr>
              <a:defRPr/>
            </a:pPr>
            <a:fld id="{C82E3F0F-5F67-A341-8BEB-32AC443B991F}" type="slidenum">
              <a:rPr lang="en-GB"/>
              <a:pPr>
                <a:defRPr/>
              </a:pPr>
              <a:t>‹#›</a:t>
            </a:fld>
            <a:endParaRPr lang="en-GB"/>
          </a:p>
        </p:txBody>
      </p:sp>
    </p:spTree>
    <p:extLst>
      <p:ext uri="{BB962C8B-B14F-4D97-AF65-F5344CB8AC3E}">
        <p14:creationId xmlns:p14="http://schemas.microsoft.com/office/powerpoint/2010/main" val="3976338669"/>
      </p:ext>
    </p:extLst>
  </p:cSld>
  <p:clrMapOvr>
    <a:masterClrMapping/>
  </p:clrMapOvr>
  <p:transition>
    <p:random/>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atin typeface="Times New Roman" charset="0"/>
              </a:defRPr>
            </a:lvl1pPr>
          </a:lstStyle>
          <a:p>
            <a:pPr>
              <a:defRPr/>
            </a:pPr>
            <a:endParaRPr lang="en-GB"/>
          </a:p>
        </p:txBody>
      </p:sp>
      <p:sp>
        <p:nvSpPr>
          <p:cNvPr id="5" name="Rectangle 5"/>
          <p:cNvSpPr>
            <a:spLocks noGrp="1" noChangeArrowheads="1"/>
          </p:cNvSpPr>
          <p:nvPr>
            <p:ph type="ftr" sz="quarter" idx="11"/>
          </p:nvPr>
        </p:nvSpPr>
        <p:spPr/>
        <p:txBody>
          <a:bodyPr/>
          <a:lstStyle>
            <a:lvl1pPr>
              <a:defRPr>
                <a:latin typeface="Times New Roman" charset="0"/>
              </a:defRPr>
            </a:lvl1pPr>
          </a:lstStyle>
          <a:p>
            <a:pPr>
              <a:defRPr/>
            </a:pPr>
            <a:endParaRPr lang="en-GB"/>
          </a:p>
        </p:txBody>
      </p:sp>
      <p:sp>
        <p:nvSpPr>
          <p:cNvPr id="6" name="Rectangle 6"/>
          <p:cNvSpPr>
            <a:spLocks noGrp="1" noChangeArrowheads="1"/>
          </p:cNvSpPr>
          <p:nvPr>
            <p:ph type="sldNum" sz="quarter" idx="12"/>
          </p:nvPr>
        </p:nvSpPr>
        <p:spPr/>
        <p:txBody>
          <a:bodyPr/>
          <a:lstStyle>
            <a:lvl1pPr>
              <a:defRPr>
                <a:latin typeface="Times New Roman" charset="0"/>
              </a:defRPr>
            </a:lvl1pPr>
          </a:lstStyle>
          <a:p>
            <a:pPr>
              <a:defRPr/>
            </a:pPr>
            <a:fld id="{1E6D4DA5-B3FC-5743-9BEF-F3CEF7DDB0F1}" type="slidenum">
              <a:rPr lang="en-GB"/>
              <a:pPr>
                <a:defRPr/>
              </a:pPr>
              <a:t>‹#›</a:t>
            </a:fld>
            <a:endParaRPr lang="en-GB"/>
          </a:p>
        </p:txBody>
      </p:sp>
    </p:spTree>
    <p:extLst>
      <p:ext uri="{BB962C8B-B14F-4D97-AF65-F5344CB8AC3E}">
        <p14:creationId xmlns:p14="http://schemas.microsoft.com/office/powerpoint/2010/main" val="2199187367"/>
      </p:ext>
    </p:extLst>
  </p:cSld>
  <p:clrMapOvr>
    <a:masterClrMapping/>
  </p:clrMapOvr>
  <p:transition>
    <p:random/>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ltGray">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04195" name="Rectangle 3"/>
          <p:cNvSpPr>
            <a:spLocks noGrp="1" noChangeArrowheads="1"/>
          </p:cNvSpPr>
          <p:nvPr>
            <p:ph type="ctrTitle"/>
          </p:nvPr>
        </p:nvSpPr>
        <p:spPr>
          <a:xfrm>
            <a:off x="685800" y="1676400"/>
            <a:ext cx="7772400" cy="1143000"/>
          </a:xfrm>
        </p:spPr>
        <p:txBody>
          <a:bodyPr/>
          <a:lstStyle>
            <a:lvl1pPr>
              <a:defRPr/>
            </a:lvl1pPr>
          </a:lstStyle>
          <a:p>
            <a:pPr lvl="0"/>
            <a:r>
              <a:rPr lang="en-US" noProof="0"/>
              <a:t>Click to edit Master title style</a:t>
            </a:r>
          </a:p>
        </p:txBody>
      </p:sp>
      <p:sp>
        <p:nvSpPr>
          <p:cNvPr id="904196" name="Rectangle 4"/>
          <p:cNvSpPr>
            <a:spLocks noGrp="1" noChangeArrowheads="1"/>
          </p:cNvSpPr>
          <p:nvPr>
            <p:ph type="subTitle" idx="1"/>
          </p:nvPr>
        </p:nvSpPr>
        <p:spPr>
          <a:xfrm>
            <a:off x="1371600" y="3352800"/>
            <a:ext cx="6400800" cy="1752600"/>
          </a:xfrm>
        </p:spPr>
        <p:txBody>
          <a:bodyPr/>
          <a:lstStyle>
            <a:lvl1pPr marL="0" indent="0" algn="ctr">
              <a:buFontTx/>
              <a:buNone/>
              <a:defRPr b="1"/>
            </a:lvl1pPr>
          </a:lstStyle>
          <a:p>
            <a:pPr lvl="0"/>
            <a:r>
              <a:rPr lang="en-US" noProof="0"/>
              <a:t>Click to edit Master subtitle style</a:t>
            </a:r>
          </a:p>
        </p:txBody>
      </p:sp>
      <p:sp>
        <p:nvSpPr>
          <p:cNvPr id="5" name="Rectangle 5"/>
          <p:cNvSpPr>
            <a:spLocks noGrp="1" noChangeArrowheads="1"/>
          </p:cNvSpPr>
          <p:nvPr>
            <p:ph type="dt" sz="half" idx="10"/>
          </p:nvPr>
        </p:nvSpPr>
        <p:spPr/>
        <p:txBody>
          <a:bodyPr/>
          <a:lstStyle>
            <a:lvl1pPr>
              <a:defRPr/>
            </a:lvl1pPr>
          </a:lstStyle>
          <a:p>
            <a:pPr>
              <a:defRPr/>
            </a:pPr>
            <a:endParaRPr lang="en-US"/>
          </a:p>
        </p:txBody>
      </p:sp>
      <p:sp>
        <p:nvSpPr>
          <p:cNvPr id="6" name="Rectangle 6"/>
          <p:cNvSpPr>
            <a:spLocks noGrp="1" noChangeArrowheads="1"/>
          </p:cNvSpPr>
          <p:nvPr>
            <p:ph type="ftr" sz="quarter" idx="11"/>
          </p:nvPr>
        </p:nvSpPr>
        <p:spPr/>
        <p:txBody>
          <a:bodyPr/>
          <a:lstStyle>
            <a:lvl1pPr>
              <a:defRPr/>
            </a:lvl1pPr>
          </a:lstStyle>
          <a:p>
            <a:pPr>
              <a:defRPr/>
            </a:pPr>
            <a:endParaRPr lang="en-US"/>
          </a:p>
        </p:txBody>
      </p:sp>
      <p:sp>
        <p:nvSpPr>
          <p:cNvPr id="7" name="Rectangle 7"/>
          <p:cNvSpPr>
            <a:spLocks noGrp="1" noChangeArrowheads="1"/>
          </p:cNvSpPr>
          <p:nvPr>
            <p:ph type="sldNum" sz="quarter" idx="12"/>
          </p:nvPr>
        </p:nvSpPr>
        <p:spPr/>
        <p:txBody>
          <a:bodyPr/>
          <a:lstStyle>
            <a:lvl1pPr>
              <a:defRPr/>
            </a:lvl1pPr>
          </a:lstStyle>
          <a:p>
            <a:pPr>
              <a:defRPr/>
            </a:pPr>
            <a:fld id="{8942DEE9-6A69-0E48-B599-64F570F169D0}" type="slidenum">
              <a:rPr lang="en-US"/>
              <a:pPr>
                <a:defRPr/>
              </a:pPr>
              <a:t>‹#›</a:t>
            </a:fld>
            <a:endParaRPr lang="en-US"/>
          </a:p>
        </p:txBody>
      </p:sp>
    </p:spTree>
    <p:extLst>
      <p:ext uri="{BB962C8B-B14F-4D97-AF65-F5344CB8AC3E}">
        <p14:creationId xmlns:p14="http://schemas.microsoft.com/office/powerpoint/2010/main" val="2536688441"/>
      </p:ext>
    </p:extLst>
  </p:cSld>
  <p:clrMapOvr>
    <a:masterClrMapping/>
  </p:clrMapOvr>
  <p:transition>
    <p:random/>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688472C4-5244-7D41-B46C-ACDD01C2C4A9}" type="slidenum">
              <a:rPr lang="en-US"/>
              <a:pPr>
                <a:defRPr/>
              </a:pPr>
              <a:t>‹#›</a:t>
            </a:fld>
            <a:endParaRPr lang="en-US"/>
          </a:p>
        </p:txBody>
      </p:sp>
    </p:spTree>
    <p:extLst>
      <p:ext uri="{BB962C8B-B14F-4D97-AF65-F5344CB8AC3E}">
        <p14:creationId xmlns:p14="http://schemas.microsoft.com/office/powerpoint/2010/main" val="1874686675"/>
      </p:ext>
    </p:extLst>
  </p:cSld>
  <p:clrMapOvr>
    <a:masterClrMapping/>
  </p:clrMapOvr>
  <p:transition>
    <p:random/>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84224892-9327-874C-9365-F9A08936782A}" type="slidenum">
              <a:rPr lang="en-US"/>
              <a:pPr>
                <a:defRPr/>
              </a:pPr>
              <a:t>‹#›</a:t>
            </a:fld>
            <a:endParaRPr lang="en-US"/>
          </a:p>
        </p:txBody>
      </p:sp>
    </p:spTree>
    <p:extLst>
      <p:ext uri="{BB962C8B-B14F-4D97-AF65-F5344CB8AC3E}">
        <p14:creationId xmlns:p14="http://schemas.microsoft.com/office/powerpoint/2010/main" val="1851500480"/>
      </p:ext>
    </p:extLst>
  </p:cSld>
  <p:clrMapOvr>
    <a:masterClrMapping/>
  </p:clrMapOvr>
  <p:transition>
    <p:random/>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0C023C4E-89A6-5445-A97F-F3B686046E1C}" type="slidenum">
              <a:rPr lang="en-US"/>
              <a:pPr>
                <a:defRPr/>
              </a:pPr>
              <a:t>‹#›</a:t>
            </a:fld>
            <a:endParaRPr lang="en-US"/>
          </a:p>
        </p:txBody>
      </p:sp>
    </p:spTree>
    <p:extLst>
      <p:ext uri="{BB962C8B-B14F-4D97-AF65-F5344CB8AC3E}">
        <p14:creationId xmlns:p14="http://schemas.microsoft.com/office/powerpoint/2010/main" val="3369567861"/>
      </p:ext>
    </p:extLst>
  </p:cSld>
  <p:clrMapOvr>
    <a:masterClrMapping/>
  </p:clrMapOvr>
  <p:transition>
    <p:random/>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dt" sz="half" idx="10"/>
          </p:nvPr>
        </p:nvSpPr>
        <p:spPr>
          <a:ln/>
        </p:spPr>
        <p:txBody>
          <a:bodyPr/>
          <a:lstStyle>
            <a:lvl1pPr>
              <a:defRPr/>
            </a:lvl1pPr>
          </a:lstStyle>
          <a:p>
            <a:pPr>
              <a:defRPr/>
            </a:pPr>
            <a:endParaRPr lang="en-US"/>
          </a:p>
        </p:txBody>
      </p:sp>
      <p:sp>
        <p:nvSpPr>
          <p:cNvPr id="8" name="Rectangle 6"/>
          <p:cNvSpPr>
            <a:spLocks noGrp="1" noChangeArrowheads="1"/>
          </p:cNvSpPr>
          <p:nvPr>
            <p:ph type="ftr" sz="quarter" idx="11"/>
          </p:nvPr>
        </p:nvSpPr>
        <p:spPr>
          <a:ln/>
        </p:spPr>
        <p:txBody>
          <a:bodyPr/>
          <a:lstStyle>
            <a:lvl1pPr>
              <a:defRPr/>
            </a:lvl1pPr>
          </a:lstStyle>
          <a:p>
            <a:pPr>
              <a:defRPr/>
            </a:pPr>
            <a:endParaRPr lang="en-US"/>
          </a:p>
        </p:txBody>
      </p:sp>
      <p:sp>
        <p:nvSpPr>
          <p:cNvPr id="9" name="Rectangle 7"/>
          <p:cNvSpPr>
            <a:spLocks noGrp="1" noChangeArrowheads="1"/>
          </p:cNvSpPr>
          <p:nvPr>
            <p:ph type="sldNum" sz="quarter" idx="12"/>
          </p:nvPr>
        </p:nvSpPr>
        <p:spPr>
          <a:ln/>
        </p:spPr>
        <p:txBody>
          <a:bodyPr/>
          <a:lstStyle>
            <a:lvl1pPr>
              <a:defRPr/>
            </a:lvl1pPr>
          </a:lstStyle>
          <a:p>
            <a:pPr>
              <a:defRPr/>
            </a:pPr>
            <a:fld id="{5CAA5DBD-FAD8-6E4F-9EA6-A312B421DDD6}" type="slidenum">
              <a:rPr lang="en-US"/>
              <a:pPr>
                <a:defRPr/>
              </a:pPr>
              <a:t>‹#›</a:t>
            </a:fld>
            <a:endParaRPr lang="en-US"/>
          </a:p>
        </p:txBody>
      </p:sp>
    </p:spTree>
    <p:extLst>
      <p:ext uri="{BB962C8B-B14F-4D97-AF65-F5344CB8AC3E}">
        <p14:creationId xmlns:p14="http://schemas.microsoft.com/office/powerpoint/2010/main" val="2238944508"/>
      </p:ext>
    </p:extLst>
  </p:cSld>
  <p:clrMapOvr>
    <a:masterClrMapping/>
  </p:clrMapOvr>
  <p:transition>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570566890"/>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dt" sz="half" idx="10"/>
          </p:nvPr>
        </p:nvSpPr>
        <p:spPr>
          <a:ln/>
        </p:spPr>
        <p:txBody>
          <a:bodyPr/>
          <a:lstStyle>
            <a:lvl1pPr>
              <a:defRPr/>
            </a:lvl1pPr>
          </a:lstStyle>
          <a:p>
            <a:pPr>
              <a:defRPr/>
            </a:pPr>
            <a:endParaRPr lang="en-US"/>
          </a:p>
        </p:txBody>
      </p:sp>
      <p:sp>
        <p:nvSpPr>
          <p:cNvPr id="4" name="Rectangle 6"/>
          <p:cNvSpPr>
            <a:spLocks noGrp="1" noChangeArrowheads="1"/>
          </p:cNvSpPr>
          <p:nvPr>
            <p:ph type="ftr" sz="quarter" idx="11"/>
          </p:nvPr>
        </p:nvSpPr>
        <p:spPr>
          <a:ln/>
        </p:spPr>
        <p:txBody>
          <a:bodyPr/>
          <a:lstStyle>
            <a:lvl1pPr>
              <a:defRPr/>
            </a:lvl1pPr>
          </a:lstStyle>
          <a:p>
            <a:pPr>
              <a:defRPr/>
            </a:pPr>
            <a:endParaRPr lang="en-US"/>
          </a:p>
        </p:txBody>
      </p:sp>
      <p:sp>
        <p:nvSpPr>
          <p:cNvPr id="5" name="Rectangle 7"/>
          <p:cNvSpPr>
            <a:spLocks noGrp="1" noChangeArrowheads="1"/>
          </p:cNvSpPr>
          <p:nvPr>
            <p:ph type="sldNum" sz="quarter" idx="12"/>
          </p:nvPr>
        </p:nvSpPr>
        <p:spPr>
          <a:ln/>
        </p:spPr>
        <p:txBody>
          <a:bodyPr/>
          <a:lstStyle>
            <a:lvl1pPr>
              <a:defRPr/>
            </a:lvl1pPr>
          </a:lstStyle>
          <a:p>
            <a:pPr>
              <a:defRPr/>
            </a:pPr>
            <a:fld id="{9491D111-A06C-EB4D-A092-E3DA5C87876A}" type="slidenum">
              <a:rPr lang="en-US"/>
              <a:pPr>
                <a:defRPr/>
              </a:pPr>
              <a:t>‹#›</a:t>
            </a:fld>
            <a:endParaRPr lang="en-US"/>
          </a:p>
        </p:txBody>
      </p:sp>
    </p:spTree>
    <p:extLst>
      <p:ext uri="{BB962C8B-B14F-4D97-AF65-F5344CB8AC3E}">
        <p14:creationId xmlns:p14="http://schemas.microsoft.com/office/powerpoint/2010/main" val="3966455036"/>
      </p:ext>
    </p:extLst>
  </p:cSld>
  <p:clrMapOvr>
    <a:masterClrMapping/>
  </p:clrMapOvr>
  <p:transition>
    <p:random/>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p>
        </p:txBody>
      </p:sp>
      <p:sp>
        <p:nvSpPr>
          <p:cNvPr id="3" name="Rectangle 6"/>
          <p:cNvSpPr>
            <a:spLocks noGrp="1" noChangeArrowheads="1"/>
          </p:cNvSpPr>
          <p:nvPr>
            <p:ph type="ftr" sz="quarter" idx="11"/>
          </p:nvPr>
        </p:nvSpPr>
        <p:spPr>
          <a:ln/>
        </p:spPr>
        <p:txBody>
          <a:bodyPr/>
          <a:lstStyle>
            <a:lvl1pPr>
              <a:defRPr/>
            </a:lvl1pPr>
          </a:lstStyle>
          <a:p>
            <a:pPr>
              <a:defRPr/>
            </a:pPr>
            <a:endParaRPr lang="en-US"/>
          </a:p>
        </p:txBody>
      </p:sp>
      <p:sp>
        <p:nvSpPr>
          <p:cNvPr id="4" name="Rectangle 7"/>
          <p:cNvSpPr>
            <a:spLocks noGrp="1" noChangeArrowheads="1"/>
          </p:cNvSpPr>
          <p:nvPr>
            <p:ph type="sldNum" sz="quarter" idx="12"/>
          </p:nvPr>
        </p:nvSpPr>
        <p:spPr>
          <a:ln/>
        </p:spPr>
        <p:txBody>
          <a:bodyPr/>
          <a:lstStyle>
            <a:lvl1pPr>
              <a:defRPr/>
            </a:lvl1pPr>
          </a:lstStyle>
          <a:p>
            <a:pPr>
              <a:defRPr/>
            </a:pPr>
            <a:fld id="{3F8530F1-8382-BF4E-BE26-175918561AB7}" type="slidenum">
              <a:rPr lang="en-US"/>
              <a:pPr>
                <a:defRPr/>
              </a:pPr>
              <a:t>‹#›</a:t>
            </a:fld>
            <a:endParaRPr lang="en-US"/>
          </a:p>
        </p:txBody>
      </p:sp>
    </p:spTree>
    <p:extLst>
      <p:ext uri="{BB962C8B-B14F-4D97-AF65-F5344CB8AC3E}">
        <p14:creationId xmlns:p14="http://schemas.microsoft.com/office/powerpoint/2010/main" val="862606396"/>
      </p:ext>
    </p:extLst>
  </p:cSld>
  <p:clrMapOvr>
    <a:masterClrMapping/>
  </p:clrMapOvr>
  <p:transition>
    <p:random/>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74C2F5E2-D910-3C48-995F-2E743D65626F}" type="slidenum">
              <a:rPr lang="en-US"/>
              <a:pPr>
                <a:defRPr/>
              </a:pPr>
              <a:t>‹#›</a:t>
            </a:fld>
            <a:endParaRPr lang="en-US"/>
          </a:p>
        </p:txBody>
      </p:sp>
    </p:spTree>
    <p:extLst>
      <p:ext uri="{BB962C8B-B14F-4D97-AF65-F5344CB8AC3E}">
        <p14:creationId xmlns:p14="http://schemas.microsoft.com/office/powerpoint/2010/main" val="2899386468"/>
      </p:ext>
    </p:extLst>
  </p:cSld>
  <p:clrMapOvr>
    <a:masterClrMapping/>
  </p:clrMapOvr>
  <p:transition>
    <p:random/>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EEDB104F-633B-4E46-8A62-037D7BF7E578}" type="slidenum">
              <a:rPr lang="en-US"/>
              <a:pPr>
                <a:defRPr/>
              </a:pPr>
              <a:t>‹#›</a:t>
            </a:fld>
            <a:endParaRPr lang="en-US"/>
          </a:p>
        </p:txBody>
      </p:sp>
    </p:spTree>
    <p:extLst>
      <p:ext uri="{BB962C8B-B14F-4D97-AF65-F5344CB8AC3E}">
        <p14:creationId xmlns:p14="http://schemas.microsoft.com/office/powerpoint/2010/main" val="2485347896"/>
      </p:ext>
    </p:extLst>
  </p:cSld>
  <p:clrMapOvr>
    <a:masterClrMapping/>
  </p:clrMapOvr>
  <p:transition>
    <p:random/>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077F949A-E841-EF49-B1BD-1F722EDDFA54}" type="slidenum">
              <a:rPr lang="en-US"/>
              <a:pPr>
                <a:defRPr/>
              </a:pPr>
              <a:t>‹#›</a:t>
            </a:fld>
            <a:endParaRPr lang="en-US"/>
          </a:p>
        </p:txBody>
      </p:sp>
    </p:spTree>
    <p:extLst>
      <p:ext uri="{BB962C8B-B14F-4D97-AF65-F5344CB8AC3E}">
        <p14:creationId xmlns:p14="http://schemas.microsoft.com/office/powerpoint/2010/main" val="569680031"/>
      </p:ext>
    </p:extLst>
  </p:cSld>
  <p:clrMapOvr>
    <a:masterClrMapping/>
  </p:clrMapOvr>
  <p:transition>
    <p:random/>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37102B74-2A3D-0648-BB06-2C053EA764D5}" type="slidenum">
              <a:rPr lang="en-US"/>
              <a:pPr>
                <a:defRPr/>
              </a:pPr>
              <a:t>‹#›</a:t>
            </a:fld>
            <a:endParaRPr lang="en-US"/>
          </a:p>
        </p:txBody>
      </p:sp>
    </p:spTree>
    <p:extLst>
      <p:ext uri="{BB962C8B-B14F-4D97-AF65-F5344CB8AC3E}">
        <p14:creationId xmlns:p14="http://schemas.microsoft.com/office/powerpoint/2010/main" val="1726906386"/>
      </p:ext>
    </p:extLst>
  </p:cSld>
  <p:clrMapOvr>
    <a:masterClrMapping/>
  </p:clrMapOvr>
  <p:transition>
    <p:random/>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7"/>
          <p:cNvGrpSpPr>
            <a:grpSpLocks/>
          </p:cNvGrpSpPr>
          <p:nvPr/>
        </p:nvGrpSpPr>
        <p:grpSpPr bwMode="auto">
          <a:xfrm>
            <a:off x="0" y="0"/>
            <a:ext cx="6362700" cy="6858000"/>
            <a:chOff x="0" y="0"/>
            <a:chExt cx="4008" cy="4320"/>
          </a:xfrm>
        </p:grpSpPr>
        <p:pic>
          <p:nvPicPr>
            <p:cNvPr id="5" name="Picture 8" descr="Expbanna"/>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invGray">
            <a:xfrm>
              <a:off x="0" y="0"/>
              <a:ext cx="432" cy="43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9" descr="EXPHORSA"/>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208" y="3600"/>
              <a:ext cx="1800" cy="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pic>
        <p:nvPicPr>
          <p:cNvPr id="7" name="Picture 10" descr="EXPHORSA"/>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981200" y="3657600"/>
            <a:ext cx="5715000" cy="95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00098" name="Rectangle 2"/>
          <p:cNvSpPr>
            <a:spLocks noGrp="1" noChangeArrowheads="1"/>
          </p:cNvSpPr>
          <p:nvPr>
            <p:ph type="ctrTitle"/>
          </p:nvPr>
        </p:nvSpPr>
        <p:spPr>
          <a:xfrm>
            <a:off x="1752600" y="990600"/>
            <a:ext cx="6400800" cy="2514600"/>
          </a:xfrm>
        </p:spPr>
        <p:txBody>
          <a:bodyPr/>
          <a:lstStyle>
            <a:lvl1pPr algn="ctr">
              <a:defRPr/>
            </a:lvl1pPr>
          </a:lstStyle>
          <a:p>
            <a:pPr lvl="0"/>
            <a:r>
              <a:rPr lang="en-US" noProof="0"/>
              <a:t>Click to edit Master title style</a:t>
            </a:r>
          </a:p>
        </p:txBody>
      </p:sp>
      <p:sp>
        <p:nvSpPr>
          <p:cNvPr id="900099" name="Rectangle 3"/>
          <p:cNvSpPr>
            <a:spLocks noGrp="1" noChangeArrowheads="1"/>
          </p:cNvSpPr>
          <p:nvPr>
            <p:ph type="subTitle" idx="1"/>
          </p:nvPr>
        </p:nvSpPr>
        <p:spPr>
          <a:xfrm>
            <a:off x="1752600" y="3886200"/>
            <a:ext cx="6400800" cy="1752600"/>
          </a:xfrm>
        </p:spPr>
        <p:txBody>
          <a:bodyPr/>
          <a:lstStyle>
            <a:lvl1pPr marL="0" indent="0" algn="ctr">
              <a:buFontTx/>
              <a:buNone/>
              <a:defRPr/>
            </a:lvl1pPr>
          </a:lstStyle>
          <a:p>
            <a:pPr lvl="0"/>
            <a:r>
              <a:rPr lang="en-US" noProof="0"/>
              <a:t>Click to edit Master subtitle style</a:t>
            </a:r>
          </a:p>
        </p:txBody>
      </p:sp>
      <p:sp>
        <p:nvSpPr>
          <p:cNvPr id="8" name="Rectangle 4"/>
          <p:cNvSpPr>
            <a:spLocks noGrp="1" noChangeArrowheads="1"/>
          </p:cNvSpPr>
          <p:nvPr>
            <p:ph type="dt" sz="half" idx="10"/>
          </p:nvPr>
        </p:nvSpPr>
        <p:spPr>
          <a:xfrm>
            <a:off x="914400" y="6400800"/>
            <a:ext cx="1905000" cy="457200"/>
          </a:xfrm>
        </p:spPr>
        <p:txBody>
          <a:bodyPr anchorCtr="0"/>
          <a:lstStyle>
            <a:lvl1pPr>
              <a:defRPr>
                <a:latin typeface="Times New Roman" charset="0"/>
              </a:defRPr>
            </a:lvl1pPr>
          </a:lstStyle>
          <a:p>
            <a:pPr>
              <a:defRPr/>
            </a:pPr>
            <a:endParaRPr lang="en-US"/>
          </a:p>
        </p:txBody>
      </p:sp>
      <p:sp>
        <p:nvSpPr>
          <p:cNvPr id="9" name="Rectangle 5"/>
          <p:cNvSpPr>
            <a:spLocks noGrp="1" noChangeArrowheads="1"/>
          </p:cNvSpPr>
          <p:nvPr>
            <p:ph type="ftr" sz="quarter" idx="11"/>
          </p:nvPr>
        </p:nvSpPr>
        <p:spPr>
          <a:xfrm>
            <a:off x="3505200" y="6400800"/>
            <a:ext cx="2895600" cy="457200"/>
          </a:xfrm>
        </p:spPr>
        <p:txBody>
          <a:bodyPr anchorCtr="0"/>
          <a:lstStyle>
            <a:lvl1pPr>
              <a:defRPr>
                <a:latin typeface="Times New Roman" charset="0"/>
              </a:defRPr>
            </a:lvl1pPr>
          </a:lstStyle>
          <a:p>
            <a:pPr>
              <a:defRPr/>
            </a:pPr>
            <a:endParaRPr lang="en-US"/>
          </a:p>
        </p:txBody>
      </p:sp>
      <p:sp>
        <p:nvSpPr>
          <p:cNvPr id="10" name="Rectangle 6"/>
          <p:cNvSpPr>
            <a:spLocks noGrp="1" noChangeArrowheads="1"/>
          </p:cNvSpPr>
          <p:nvPr>
            <p:ph type="sldNum" sz="quarter" idx="12"/>
          </p:nvPr>
        </p:nvSpPr>
        <p:spPr/>
        <p:txBody>
          <a:bodyPr anchorCtr="0"/>
          <a:lstStyle>
            <a:lvl1pPr>
              <a:defRPr>
                <a:latin typeface="Times New Roman" charset="0"/>
              </a:defRPr>
            </a:lvl1pPr>
          </a:lstStyle>
          <a:p>
            <a:pPr>
              <a:defRPr/>
            </a:pPr>
            <a:fld id="{E2FF4BA9-6936-3F45-8F7B-3E6E09BA9328}" type="slidenum">
              <a:rPr lang="en-US"/>
              <a:pPr>
                <a:defRPr/>
              </a:pPr>
              <a:t>‹#›</a:t>
            </a:fld>
            <a:endParaRPr lang="en-US"/>
          </a:p>
        </p:txBody>
      </p:sp>
    </p:spTree>
    <p:extLst>
      <p:ext uri="{BB962C8B-B14F-4D97-AF65-F5344CB8AC3E}">
        <p14:creationId xmlns:p14="http://schemas.microsoft.com/office/powerpoint/2010/main" val="3471518628"/>
      </p:ext>
    </p:extLst>
  </p:cSld>
  <p:clrMapOvr>
    <a:masterClrMapping/>
  </p:clrMapOvr>
  <p:transition>
    <p:random/>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atin typeface="Times New Roman"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latin typeface="Times New Roman"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Times New Roman" charset="0"/>
              </a:defRPr>
            </a:lvl1pPr>
          </a:lstStyle>
          <a:p>
            <a:pPr>
              <a:defRPr/>
            </a:pPr>
            <a:fld id="{7C54524B-24D2-3B48-BF36-FFCD1B8817EA}" type="slidenum">
              <a:rPr lang="en-US"/>
              <a:pPr>
                <a:defRPr/>
              </a:pPr>
              <a:t>‹#›</a:t>
            </a:fld>
            <a:endParaRPr lang="en-US"/>
          </a:p>
        </p:txBody>
      </p:sp>
    </p:spTree>
    <p:extLst>
      <p:ext uri="{BB962C8B-B14F-4D97-AF65-F5344CB8AC3E}">
        <p14:creationId xmlns:p14="http://schemas.microsoft.com/office/powerpoint/2010/main" val="4065038649"/>
      </p:ext>
    </p:extLst>
  </p:cSld>
  <p:clrMapOvr>
    <a:masterClrMapping/>
  </p:clrMapOvr>
  <p:transition>
    <p:random/>
  </p:transition>
</p:sldLayout>
</file>

<file path=ppt/slideLayouts/slideLayout1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atin typeface="Times New Roman"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latin typeface="Times New Roman"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Times New Roman" charset="0"/>
              </a:defRPr>
            </a:lvl1pPr>
          </a:lstStyle>
          <a:p>
            <a:pPr>
              <a:defRPr/>
            </a:pPr>
            <a:fld id="{714B3F11-654B-5C42-BF85-1DF767CEF70A}" type="slidenum">
              <a:rPr lang="en-US"/>
              <a:pPr>
                <a:defRPr/>
              </a:pPr>
              <a:t>‹#›</a:t>
            </a:fld>
            <a:endParaRPr lang="en-US"/>
          </a:p>
        </p:txBody>
      </p:sp>
    </p:spTree>
    <p:extLst>
      <p:ext uri="{BB962C8B-B14F-4D97-AF65-F5344CB8AC3E}">
        <p14:creationId xmlns:p14="http://schemas.microsoft.com/office/powerpoint/2010/main" val="2654093962"/>
      </p:ext>
    </p:extLst>
  </p:cSld>
  <p:clrMapOvr>
    <a:masterClrMapping/>
  </p:clrMapOvr>
  <p:transition>
    <p:random/>
  </p:transition>
</p:sldLayout>
</file>

<file path=ppt/slideLayouts/slideLayout1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62038" y="1766888"/>
            <a:ext cx="3808412" cy="41132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22850" y="1766888"/>
            <a:ext cx="3808413" cy="41132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defRPr>
                <a:latin typeface="Times New Roman"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a:latin typeface="Times New Roman"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atin typeface="Times New Roman" charset="0"/>
              </a:defRPr>
            </a:lvl1pPr>
          </a:lstStyle>
          <a:p>
            <a:pPr>
              <a:defRPr/>
            </a:pPr>
            <a:fld id="{E4B22FBE-DD25-014B-8ACA-928AC2E2C804}" type="slidenum">
              <a:rPr lang="en-US"/>
              <a:pPr>
                <a:defRPr/>
              </a:pPr>
              <a:t>‹#›</a:t>
            </a:fld>
            <a:endParaRPr lang="en-US"/>
          </a:p>
        </p:txBody>
      </p:sp>
    </p:spTree>
    <p:extLst>
      <p:ext uri="{BB962C8B-B14F-4D97-AF65-F5344CB8AC3E}">
        <p14:creationId xmlns:p14="http://schemas.microsoft.com/office/powerpoint/2010/main" val="3664069031"/>
      </p:ext>
    </p:extLst>
  </p:cSld>
  <p:clrMapOvr>
    <a:masterClrMapping/>
  </p:clrMapOvr>
  <p:transition>
    <p:rand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71513"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33913"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54619107"/>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defRPr>
                <a:latin typeface="Times New Roman" charset="0"/>
              </a:defRPr>
            </a:lvl1pPr>
          </a:lstStyle>
          <a:p>
            <a:pPr>
              <a:defRPr/>
            </a:pPr>
            <a:endParaRPr lang="en-US"/>
          </a:p>
        </p:txBody>
      </p:sp>
      <p:sp>
        <p:nvSpPr>
          <p:cNvPr id="8" name="Rectangle 5"/>
          <p:cNvSpPr>
            <a:spLocks noGrp="1" noChangeArrowheads="1"/>
          </p:cNvSpPr>
          <p:nvPr>
            <p:ph type="ftr" sz="quarter" idx="11"/>
          </p:nvPr>
        </p:nvSpPr>
        <p:spPr/>
        <p:txBody>
          <a:bodyPr/>
          <a:lstStyle>
            <a:lvl1pPr>
              <a:defRPr>
                <a:latin typeface="Times New Roman" charset="0"/>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atin typeface="Times New Roman" charset="0"/>
              </a:defRPr>
            </a:lvl1pPr>
          </a:lstStyle>
          <a:p>
            <a:pPr>
              <a:defRPr/>
            </a:pPr>
            <a:fld id="{B9EB70B8-DC57-1948-B6E1-B6C1D79EDC72}" type="slidenum">
              <a:rPr lang="en-US"/>
              <a:pPr>
                <a:defRPr/>
              </a:pPr>
              <a:t>‹#›</a:t>
            </a:fld>
            <a:endParaRPr lang="en-US"/>
          </a:p>
        </p:txBody>
      </p:sp>
    </p:spTree>
    <p:extLst>
      <p:ext uri="{BB962C8B-B14F-4D97-AF65-F5344CB8AC3E}">
        <p14:creationId xmlns:p14="http://schemas.microsoft.com/office/powerpoint/2010/main" val="2773281820"/>
      </p:ext>
    </p:extLst>
  </p:cSld>
  <p:clrMapOvr>
    <a:masterClrMapping/>
  </p:clrMapOvr>
  <p:transition>
    <p:random/>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atin typeface="Times New Roman" charset="0"/>
              </a:defRPr>
            </a:lvl1pPr>
          </a:lstStyle>
          <a:p>
            <a:pPr>
              <a:defRPr/>
            </a:pPr>
            <a:endParaRPr lang="en-US"/>
          </a:p>
        </p:txBody>
      </p:sp>
      <p:sp>
        <p:nvSpPr>
          <p:cNvPr id="4" name="Rectangle 5"/>
          <p:cNvSpPr>
            <a:spLocks noGrp="1" noChangeArrowheads="1"/>
          </p:cNvSpPr>
          <p:nvPr>
            <p:ph type="ftr" sz="quarter" idx="11"/>
          </p:nvPr>
        </p:nvSpPr>
        <p:spPr/>
        <p:txBody>
          <a:bodyPr/>
          <a:lstStyle>
            <a:lvl1pPr>
              <a:defRPr>
                <a:latin typeface="Times New Roman" charset="0"/>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atin typeface="Times New Roman" charset="0"/>
              </a:defRPr>
            </a:lvl1pPr>
          </a:lstStyle>
          <a:p>
            <a:pPr>
              <a:defRPr/>
            </a:pPr>
            <a:fld id="{2FB703BB-823E-5040-B863-C04F15B4F6C0}" type="slidenum">
              <a:rPr lang="en-US"/>
              <a:pPr>
                <a:defRPr/>
              </a:pPr>
              <a:t>‹#›</a:t>
            </a:fld>
            <a:endParaRPr lang="en-US"/>
          </a:p>
        </p:txBody>
      </p:sp>
    </p:spTree>
    <p:extLst>
      <p:ext uri="{BB962C8B-B14F-4D97-AF65-F5344CB8AC3E}">
        <p14:creationId xmlns:p14="http://schemas.microsoft.com/office/powerpoint/2010/main" val="3141333811"/>
      </p:ext>
    </p:extLst>
  </p:cSld>
  <p:clrMapOvr>
    <a:masterClrMapping/>
  </p:clrMapOvr>
  <p:transition>
    <p:random/>
  </p:transition>
</p:sldLayout>
</file>

<file path=ppt/slideLayouts/slideLayout1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atin typeface="Times New Roman" charset="0"/>
              </a:defRPr>
            </a:lvl1pPr>
          </a:lstStyle>
          <a:p>
            <a:pPr>
              <a:defRPr/>
            </a:pPr>
            <a:endParaRPr lang="en-US"/>
          </a:p>
        </p:txBody>
      </p:sp>
      <p:sp>
        <p:nvSpPr>
          <p:cNvPr id="3" name="Rectangle 5"/>
          <p:cNvSpPr>
            <a:spLocks noGrp="1" noChangeArrowheads="1"/>
          </p:cNvSpPr>
          <p:nvPr>
            <p:ph type="ftr" sz="quarter" idx="11"/>
          </p:nvPr>
        </p:nvSpPr>
        <p:spPr/>
        <p:txBody>
          <a:bodyPr/>
          <a:lstStyle>
            <a:lvl1pPr>
              <a:defRPr>
                <a:latin typeface="Times New Roman" charset="0"/>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atin typeface="Times New Roman" charset="0"/>
              </a:defRPr>
            </a:lvl1pPr>
          </a:lstStyle>
          <a:p>
            <a:pPr>
              <a:defRPr/>
            </a:pPr>
            <a:fld id="{31D9F9BC-BC50-AD49-9908-4B6B4CAE2332}" type="slidenum">
              <a:rPr lang="en-US"/>
              <a:pPr>
                <a:defRPr/>
              </a:pPr>
              <a:t>‹#›</a:t>
            </a:fld>
            <a:endParaRPr lang="en-US"/>
          </a:p>
        </p:txBody>
      </p:sp>
    </p:spTree>
    <p:extLst>
      <p:ext uri="{BB962C8B-B14F-4D97-AF65-F5344CB8AC3E}">
        <p14:creationId xmlns:p14="http://schemas.microsoft.com/office/powerpoint/2010/main" val="1753537141"/>
      </p:ext>
    </p:extLst>
  </p:cSld>
  <p:clrMapOvr>
    <a:masterClrMapping/>
  </p:clrMapOvr>
  <p:transition>
    <p:random/>
  </p:transition>
</p:sldLayout>
</file>

<file path=ppt/slideLayouts/slideLayout1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atin typeface="Times New Roman"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a:latin typeface="Times New Roman"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atin typeface="Times New Roman" charset="0"/>
              </a:defRPr>
            </a:lvl1pPr>
          </a:lstStyle>
          <a:p>
            <a:pPr>
              <a:defRPr/>
            </a:pPr>
            <a:fld id="{4D427FBF-8169-3946-BC48-D2F88E1639A1}" type="slidenum">
              <a:rPr lang="en-US"/>
              <a:pPr>
                <a:defRPr/>
              </a:pPr>
              <a:t>‹#›</a:t>
            </a:fld>
            <a:endParaRPr lang="en-US"/>
          </a:p>
        </p:txBody>
      </p:sp>
    </p:spTree>
    <p:extLst>
      <p:ext uri="{BB962C8B-B14F-4D97-AF65-F5344CB8AC3E}">
        <p14:creationId xmlns:p14="http://schemas.microsoft.com/office/powerpoint/2010/main" val="828306352"/>
      </p:ext>
    </p:extLst>
  </p:cSld>
  <p:clrMapOvr>
    <a:masterClrMapping/>
  </p:clrMapOvr>
  <p:transition>
    <p:random/>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atin typeface="Times New Roman"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a:latin typeface="Times New Roman"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atin typeface="Times New Roman" charset="0"/>
              </a:defRPr>
            </a:lvl1pPr>
          </a:lstStyle>
          <a:p>
            <a:pPr>
              <a:defRPr/>
            </a:pPr>
            <a:fld id="{AF205EF5-678E-8741-94AD-303FC2D7046F}" type="slidenum">
              <a:rPr lang="en-US"/>
              <a:pPr>
                <a:defRPr/>
              </a:pPr>
              <a:t>‹#›</a:t>
            </a:fld>
            <a:endParaRPr lang="en-US"/>
          </a:p>
        </p:txBody>
      </p:sp>
    </p:spTree>
    <p:extLst>
      <p:ext uri="{BB962C8B-B14F-4D97-AF65-F5344CB8AC3E}">
        <p14:creationId xmlns:p14="http://schemas.microsoft.com/office/powerpoint/2010/main" val="2843848058"/>
      </p:ext>
    </p:extLst>
  </p:cSld>
  <p:clrMapOvr>
    <a:masterClrMapping/>
  </p:clrMapOvr>
  <p:transition>
    <p:random/>
  </p:transition>
</p:sldLayout>
</file>

<file path=ppt/slideLayouts/slideLayout1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atin typeface="Times New Roman"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latin typeface="Times New Roman"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Times New Roman" charset="0"/>
              </a:defRPr>
            </a:lvl1pPr>
          </a:lstStyle>
          <a:p>
            <a:pPr>
              <a:defRPr/>
            </a:pPr>
            <a:fld id="{677B8675-A45A-7F4D-9F04-0380E751F825}" type="slidenum">
              <a:rPr lang="en-US"/>
              <a:pPr>
                <a:defRPr/>
              </a:pPr>
              <a:t>‹#›</a:t>
            </a:fld>
            <a:endParaRPr lang="en-US"/>
          </a:p>
        </p:txBody>
      </p:sp>
    </p:spTree>
    <p:extLst>
      <p:ext uri="{BB962C8B-B14F-4D97-AF65-F5344CB8AC3E}">
        <p14:creationId xmlns:p14="http://schemas.microsoft.com/office/powerpoint/2010/main" val="2788785052"/>
      </p:ext>
    </p:extLst>
  </p:cSld>
  <p:clrMapOvr>
    <a:masterClrMapping/>
  </p:clrMapOvr>
  <p:transition>
    <p:random/>
  </p:transition>
</p:sldLayout>
</file>

<file path=ppt/slideLayouts/slideLayout1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6100" y="381000"/>
            <a:ext cx="1943100" cy="54991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62038" y="381000"/>
            <a:ext cx="5681662" cy="54991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atin typeface="Times New Roman"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latin typeface="Times New Roman"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Times New Roman" charset="0"/>
              </a:defRPr>
            </a:lvl1pPr>
          </a:lstStyle>
          <a:p>
            <a:pPr>
              <a:defRPr/>
            </a:pPr>
            <a:fld id="{E4B40758-CE08-5147-8046-84E95F482303}" type="slidenum">
              <a:rPr lang="en-US"/>
              <a:pPr>
                <a:defRPr/>
              </a:pPr>
              <a:t>‹#›</a:t>
            </a:fld>
            <a:endParaRPr lang="en-US"/>
          </a:p>
        </p:txBody>
      </p:sp>
    </p:spTree>
    <p:extLst>
      <p:ext uri="{BB962C8B-B14F-4D97-AF65-F5344CB8AC3E}">
        <p14:creationId xmlns:p14="http://schemas.microsoft.com/office/powerpoint/2010/main" val="3387267436"/>
      </p:ext>
    </p:extLst>
  </p:cSld>
  <p:clrMapOvr>
    <a:masterClrMapping/>
  </p:clrMapOvr>
  <p:transition>
    <p:random/>
  </p:transition>
</p:sldLayout>
</file>

<file path=ppt/slideLayouts/slideLayout1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74178" name="Rectangle 2"/>
          <p:cNvSpPr>
            <a:spLocks noGrp="1" noChangeArrowheads="1"/>
          </p:cNvSpPr>
          <p:nvPr>
            <p:ph type="ctrTitle"/>
          </p:nvPr>
        </p:nvSpPr>
        <p:spPr>
          <a:xfrm>
            <a:off x="2667000" y="2286000"/>
            <a:ext cx="5791200" cy="1981200"/>
          </a:xfrm>
        </p:spPr>
        <p:txBody>
          <a:bodyPr/>
          <a:lstStyle>
            <a:lvl1pPr algn="ctr">
              <a:defRPr/>
            </a:lvl1pPr>
          </a:lstStyle>
          <a:p>
            <a:pPr lvl="0"/>
            <a:r>
              <a:rPr lang="en-US" noProof="0"/>
              <a:t>Click to edit Master title style</a:t>
            </a:r>
          </a:p>
        </p:txBody>
      </p:sp>
      <p:sp>
        <p:nvSpPr>
          <p:cNvPr id="1074179" name="Rectangle 3"/>
          <p:cNvSpPr>
            <a:spLocks noGrp="1" noChangeArrowheads="1"/>
          </p:cNvSpPr>
          <p:nvPr>
            <p:ph type="subTitle" idx="1"/>
          </p:nvPr>
        </p:nvSpPr>
        <p:spPr>
          <a:xfrm>
            <a:off x="2667000" y="4419600"/>
            <a:ext cx="5791200" cy="1295400"/>
          </a:xfrm>
        </p:spPr>
        <p:txBody>
          <a:bodyPr/>
          <a:lstStyle>
            <a:lvl1pPr marL="0" indent="0" algn="ctr">
              <a:buFont typeface="Monotype Sorts" charset="0"/>
              <a:buNone/>
              <a:defRPr sz="2800"/>
            </a:lvl1pPr>
          </a:lstStyle>
          <a:p>
            <a:pPr lvl="0"/>
            <a:r>
              <a:rPr lang="en-US" noProof="0"/>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3124200" y="6248400"/>
            <a:ext cx="2895600" cy="457200"/>
          </a:xfrm>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6553200" y="6248400"/>
            <a:ext cx="1905000" cy="457200"/>
          </a:xfrm>
        </p:spPr>
        <p:txBody>
          <a:bodyPr/>
          <a:lstStyle>
            <a:lvl1pPr>
              <a:defRPr/>
            </a:lvl1pPr>
          </a:lstStyle>
          <a:p>
            <a:pPr>
              <a:defRPr/>
            </a:pPr>
            <a:fld id="{8CCAB8D2-D04A-AD44-9FBE-C77B02F2B5E3}" type="slidenum">
              <a:rPr lang="en-US"/>
              <a:pPr>
                <a:defRPr/>
              </a:pPr>
              <a:t>‹#›</a:t>
            </a:fld>
            <a:endParaRPr lang="en-US"/>
          </a:p>
        </p:txBody>
      </p:sp>
    </p:spTree>
    <p:extLst>
      <p:ext uri="{BB962C8B-B14F-4D97-AF65-F5344CB8AC3E}">
        <p14:creationId xmlns:p14="http://schemas.microsoft.com/office/powerpoint/2010/main" val="1801360905"/>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4AC2BE0-6C8F-9344-8FB2-C71C8051AE04}" type="slidenum">
              <a:rPr lang="en-US"/>
              <a:pPr>
                <a:defRPr/>
              </a:pPr>
              <a:t>‹#›</a:t>
            </a:fld>
            <a:endParaRPr lang="en-US"/>
          </a:p>
        </p:txBody>
      </p:sp>
    </p:spTree>
    <p:extLst>
      <p:ext uri="{BB962C8B-B14F-4D97-AF65-F5344CB8AC3E}">
        <p14:creationId xmlns:p14="http://schemas.microsoft.com/office/powerpoint/2010/main" val="1199136130"/>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0CBFE23-124B-2741-B728-524367F53C80}" type="slidenum">
              <a:rPr lang="en-US"/>
              <a:pPr>
                <a:defRPr/>
              </a:pPr>
              <a:t>‹#›</a:t>
            </a:fld>
            <a:endParaRPr lang="en-US"/>
          </a:p>
        </p:txBody>
      </p:sp>
    </p:spTree>
    <p:extLst>
      <p:ext uri="{BB962C8B-B14F-4D97-AF65-F5344CB8AC3E}">
        <p14:creationId xmlns:p14="http://schemas.microsoft.com/office/powerpoint/2010/main" val="3716625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53539820"/>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0" y="1981200"/>
            <a:ext cx="31242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562600" y="1981200"/>
            <a:ext cx="31242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EA0B492-F3AC-D84E-B136-2AD998EB6CDB}" type="slidenum">
              <a:rPr lang="en-US"/>
              <a:pPr>
                <a:defRPr/>
              </a:pPr>
              <a:t>‹#›</a:t>
            </a:fld>
            <a:endParaRPr lang="en-US"/>
          </a:p>
        </p:txBody>
      </p:sp>
    </p:spTree>
    <p:extLst>
      <p:ext uri="{BB962C8B-B14F-4D97-AF65-F5344CB8AC3E}">
        <p14:creationId xmlns:p14="http://schemas.microsoft.com/office/powerpoint/2010/main" val="505756087"/>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4CA94DC-968D-E547-8E68-FC935D8D5D61}" type="slidenum">
              <a:rPr lang="en-US"/>
              <a:pPr>
                <a:defRPr/>
              </a:pPr>
              <a:t>‹#›</a:t>
            </a:fld>
            <a:endParaRPr lang="en-US"/>
          </a:p>
        </p:txBody>
      </p:sp>
    </p:spTree>
    <p:extLst>
      <p:ext uri="{BB962C8B-B14F-4D97-AF65-F5344CB8AC3E}">
        <p14:creationId xmlns:p14="http://schemas.microsoft.com/office/powerpoint/2010/main" val="2901364075"/>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2B72C59-66F8-C847-8650-834E3FE0876F}" type="slidenum">
              <a:rPr lang="en-US"/>
              <a:pPr>
                <a:defRPr/>
              </a:pPr>
              <a:t>‹#›</a:t>
            </a:fld>
            <a:endParaRPr lang="en-US"/>
          </a:p>
        </p:txBody>
      </p:sp>
    </p:spTree>
    <p:extLst>
      <p:ext uri="{BB962C8B-B14F-4D97-AF65-F5344CB8AC3E}">
        <p14:creationId xmlns:p14="http://schemas.microsoft.com/office/powerpoint/2010/main" val="2559625797"/>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D2328555-DEF2-CA49-8C37-0CB4396E47F7}" type="slidenum">
              <a:rPr lang="en-US"/>
              <a:pPr>
                <a:defRPr/>
              </a:pPr>
              <a:t>‹#›</a:t>
            </a:fld>
            <a:endParaRPr lang="en-US"/>
          </a:p>
        </p:txBody>
      </p:sp>
    </p:spTree>
    <p:extLst>
      <p:ext uri="{BB962C8B-B14F-4D97-AF65-F5344CB8AC3E}">
        <p14:creationId xmlns:p14="http://schemas.microsoft.com/office/powerpoint/2010/main" val="3496787271"/>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0AF0203-45EA-A848-B0CD-CEF6B1BD92ED}" type="slidenum">
              <a:rPr lang="en-US"/>
              <a:pPr>
                <a:defRPr/>
              </a:pPr>
              <a:t>‹#›</a:t>
            </a:fld>
            <a:endParaRPr lang="en-US"/>
          </a:p>
        </p:txBody>
      </p:sp>
    </p:spTree>
    <p:extLst>
      <p:ext uri="{BB962C8B-B14F-4D97-AF65-F5344CB8AC3E}">
        <p14:creationId xmlns:p14="http://schemas.microsoft.com/office/powerpoint/2010/main" val="761339859"/>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849F241-3F18-5740-813F-07DA54883839}" type="slidenum">
              <a:rPr lang="en-US"/>
              <a:pPr>
                <a:defRPr/>
              </a:pPr>
              <a:t>‹#›</a:t>
            </a:fld>
            <a:endParaRPr lang="en-US"/>
          </a:p>
        </p:txBody>
      </p:sp>
    </p:spTree>
    <p:extLst>
      <p:ext uri="{BB962C8B-B14F-4D97-AF65-F5344CB8AC3E}">
        <p14:creationId xmlns:p14="http://schemas.microsoft.com/office/powerpoint/2010/main" val="1741332957"/>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45B229E-4290-494A-916B-EA874E8E7817}" type="slidenum">
              <a:rPr lang="en-US"/>
              <a:pPr>
                <a:defRPr/>
              </a:pPr>
              <a:t>‹#›</a:t>
            </a:fld>
            <a:endParaRPr lang="en-US"/>
          </a:p>
        </p:txBody>
      </p:sp>
    </p:spTree>
    <p:extLst>
      <p:ext uri="{BB962C8B-B14F-4D97-AF65-F5344CB8AC3E}">
        <p14:creationId xmlns:p14="http://schemas.microsoft.com/office/powerpoint/2010/main" val="108605205"/>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7050" y="609600"/>
            <a:ext cx="180975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447800" y="609600"/>
            <a:ext cx="527685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E82D62C-E29C-9D4C-A839-D5F624C98E64}" type="slidenum">
              <a:rPr lang="en-US"/>
              <a:pPr>
                <a:defRPr/>
              </a:pPr>
              <a:t>‹#›</a:t>
            </a:fld>
            <a:endParaRPr lang="en-US"/>
          </a:p>
        </p:txBody>
      </p:sp>
    </p:spTree>
    <p:extLst>
      <p:ext uri="{BB962C8B-B14F-4D97-AF65-F5344CB8AC3E}">
        <p14:creationId xmlns:p14="http://schemas.microsoft.com/office/powerpoint/2010/main" val="1536436810"/>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290513" y="2546350"/>
            <a:ext cx="711200" cy="474663"/>
            <a:chOff x="720" y="336"/>
            <a:chExt cx="624" cy="432"/>
          </a:xfrm>
        </p:grpSpPr>
        <p:sp>
          <p:nvSpPr>
            <p:cNvPr id="5" name="Rectangle 3"/>
            <p:cNvSpPr>
              <a:spLocks noChangeArrowheads="1"/>
            </p:cNvSpPr>
            <p:nvPr/>
          </p:nvSpPr>
          <p:spPr bwMode="auto">
            <a:xfrm>
              <a:off x="720" y="336"/>
              <a:ext cx="384" cy="432"/>
            </a:xfrm>
            <a:prstGeom prst="rect">
              <a:avLst/>
            </a:prstGeom>
            <a:solidFill>
              <a:schemeClr val="folHlink"/>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000000"/>
                </a:solidFill>
                <a:latin typeface="Arial" charset="0"/>
              </a:endParaRPr>
            </a:p>
          </p:txBody>
        </p:sp>
        <p:sp>
          <p:nvSpPr>
            <p:cNvPr id="6" name="Rectangle 4"/>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000000"/>
                </a:solidFill>
                <a:latin typeface="Arial" charset="0"/>
              </a:endParaRPr>
            </a:p>
          </p:txBody>
        </p:sp>
      </p:grpSp>
      <p:grpSp>
        <p:nvGrpSpPr>
          <p:cNvPr id="7" name="Group 5"/>
          <p:cNvGrpSpPr>
            <a:grpSpLocks/>
          </p:cNvGrpSpPr>
          <p:nvPr/>
        </p:nvGrpSpPr>
        <p:grpSpPr bwMode="auto">
          <a:xfrm>
            <a:off x="414338" y="2968625"/>
            <a:ext cx="738187" cy="474663"/>
            <a:chOff x="912" y="2640"/>
            <a:chExt cx="672" cy="432"/>
          </a:xfrm>
        </p:grpSpPr>
        <p:sp>
          <p:nvSpPr>
            <p:cNvPr id="8" name="Rectangle 6"/>
            <p:cNvSpPr>
              <a:spLocks noChangeArrowheads="1"/>
            </p:cNvSpPr>
            <p:nvPr/>
          </p:nvSpPr>
          <p:spPr bwMode="auto">
            <a:xfrm>
              <a:off x="912" y="2640"/>
              <a:ext cx="384" cy="432"/>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000000"/>
                </a:solidFill>
                <a:latin typeface="Arial" charset="0"/>
              </a:endParaRPr>
            </a:p>
          </p:txBody>
        </p:sp>
        <p:sp>
          <p:nvSpPr>
            <p:cNvPr id="9" name="Rectangle 7"/>
            <p:cNvSpPr>
              <a:spLocks noChangeArrowheads="1"/>
            </p:cNvSpPr>
            <p:nvPr/>
          </p:nvSpPr>
          <p:spPr bwMode="auto">
            <a:xfrm>
              <a:off x="1249" y="2640"/>
              <a:ext cx="335" cy="432"/>
            </a:xfrm>
            <a:prstGeom prst="rect">
              <a:avLst/>
            </a:prstGeom>
            <a:gradFill rotWithShape="0">
              <a:gsLst>
                <a:gs pos="0">
                  <a:schemeClr val="accent2"/>
                </a:gs>
                <a:gs pos="100000">
                  <a:schemeClr val="bg1"/>
                </a:gs>
              </a:gsLst>
              <a:lin ang="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000000"/>
                </a:solidFill>
                <a:latin typeface="Arial" charset="0"/>
              </a:endParaRPr>
            </a:p>
          </p:txBody>
        </p:sp>
      </p:grpSp>
      <p:sp>
        <p:nvSpPr>
          <p:cNvPr id="10" name="Rectangle 8"/>
          <p:cNvSpPr>
            <a:spLocks noChangeArrowheads="1"/>
          </p:cNvSpPr>
          <p:nvPr/>
        </p:nvSpPr>
        <p:spPr bwMode="auto">
          <a:xfrm>
            <a:off x="0" y="2895600"/>
            <a:ext cx="560388" cy="422275"/>
          </a:xfrm>
          <a:prstGeom prst="rect">
            <a:avLst/>
          </a:prstGeom>
          <a:gradFill rotWithShape="0">
            <a:gsLst>
              <a:gs pos="0">
                <a:schemeClr val="bg1"/>
              </a:gs>
              <a:gs pos="100000">
                <a:schemeClr val="hlink"/>
              </a:gs>
            </a:gsLst>
            <a:lin ang="1890000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000000"/>
              </a:solidFill>
              <a:latin typeface="Arial" charset="0"/>
            </a:endParaRPr>
          </a:p>
        </p:txBody>
      </p:sp>
      <p:sp>
        <p:nvSpPr>
          <p:cNvPr id="11" name="Rectangle 9"/>
          <p:cNvSpPr>
            <a:spLocks noChangeArrowheads="1"/>
          </p:cNvSpPr>
          <p:nvPr/>
        </p:nvSpPr>
        <p:spPr bwMode="auto">
          <a:xfrm>
            <a:off x="635000" y="2438400"/>
            <a:ext cx="31750" cy="1052513"/>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000000"/>
              </a:solidFill>
              <a:latin typeface="Arial" charset="0"/>
            </a:endParaRPr>
          </a:p>
        </p:txBody>
      </p:sp>
      <p:sp>
        <p:nvSpPr>
          <p:cNvPr id="12" name="Rectangle 15"/>
          <p:cNvSpPr>
            <a:spLocks noChangeArrowheads="1"/>
          </p:cNvSpPr>
          <p:nvPr/>
        </p:nvSpPr>
        <p:spPr bwMode="gray">
          <a:xfrm flipV="1">
            <a:off x="315913" y="3265488"/>
            <a:ext cx="8683625" cy="46037"/>
          </a:xfrm>
          <a:prstGeom prst="rect">
            <a:avLst/>
          </a:prstGeom>
          <a:gradFill rotWithShape="0">
            <a:gsLst>
              <a:gs pos="0">
                <a:schemeClr val="bg2"/>
              </a:gs>
              <a:gs pos="100000">
                <a:schemeClr val="bg1"/>
              </a:gs>
            </a:gsLst>
            <a:lin ang="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rot="10800000" wrap="none" anchor="ctr"/>
          <a:lstStyle/>
          <a:p>
            <a:pPr algn="ctr" eaLnBrk="1" hangingPunct="1"/>
            <a:endParaRPr kumimoji="1" lang="en-US">
              <a:solidFill>
                <a:srgbClr val="000000"/>
              </a:solidFill>
              <a:latin typeface="Arial" charset="0"/>
            </a:endParaRPr>
          </a:p>
        </p:txBody>
      </p:sp>
      <p:sp>
        <p:nvSpPr>
          <p:cNvPr id="1089546" name="Rectangle 10"/>
          <p:cNvSpPr>
            <a:spLocks noGrp="1" noChangeArrowheads="1"/>
          </p:cNvSpPr>
          <p:nvPr>
            <p:ph type="ctrTitle"/>
          </p:nvPr>
        </p:nvSpPr>
        <p:spPr>
          <a:xfrm>
            <a:off x="990600" y="1828800"/>
            <a:ext cx="7772400" cy="1143000"/>
          </a:xfrm>
        </p:spPr>
        <p:txBody>
          <a:bodyPr/>
          <a:lstStyle>
            <a:lvl1pPr>
              <a:defRPr/>
            </a:lvl1pPr>
          </a:lstStyle>
          <a:p>
            <a:pPr lvl="0"/>
            <a:r>
              <a:rPr lang="en-US" noProof="0"/>
              <a:t>Click to edit Master title style</a:t>
            </a:r>
          </a:p>
        </p:txBody>
      </p:sp>
      <p:sp>
        <p:nvSpPr>
          <p:cNvPr id="1089547" name="Rectangle 11"/>
          <p:cNvSpPr>
            <a:spLocks noGrp="1" noChangeArrowheads="1"/>
          </p:cNvSpPr>
          <p:nvPr>
            <p:ph type="subTitle" idx="1"/>
          </p:nvPr>
        </p:nvSpPr>
        <p:spPr>
          <a:xfrm>
            <a:off x="1371600" y="3886200"/>
            <a:ext cx="6400800" cy="1752600"/>
          </a:xfrm>
        </p:spPr>
        <p:txBody>
          <a:bodyPr/>
          <a:lstStyle>
            <a:lvl1pPr marL="0" indent="0" algn="ctr">
              <a:buFont typeface="Wingdings" charset="0"/>
              <a:buNone/>
              <a:defRPr/>
            </a:lvl1pPr>
          </a:lstStyle>
          <a:p>
            <a:pPr lvl="0"/>
            <a:r>
              <a:rPr lang="en-US" noProof="0"/>
              <a:t>Click to edit Master subtitle style</a:t>
            </a:r>
          </a:p>
        </p:txBody>
      </p:sp>
      <p:sp>
        <p:nvSpPr>
          <p:cNvPr id="13" name="Rectangle 12"/>
          <p:cNvSpPr>
            <a:spLocks noGrp="1" noChangeArrowheads="1"/>
          </p:cNvSpPr>
          <p:nvPr>
            <p:ph type="dt" sz="half" idx="10"/>
          </p:nvPr>
        </p:nvSpPr>
        <p:spPr>
          <a:xfrm>
            <a:off x="990600" y="6248400"/>
            <a:ext cx="1905000" cy="457200"/>
          </a:xfrm>
        </p:spPr>
        <p:txBody>
          <a:bodyPr/>
          <a:lstStyle>
            <a:lvl1pPr>
              <a:defRPr>
                <a:solidFill>
                  <a:srgbClr val="1C1C1C"/>
                </a:solidFill>
                <a:latin typeface="Times New Roman" charset="0"/>
              </a:defRPr>
            </a:lvl1pPr>
          </a:lstStyle>
          <a:p>
            <a:pPr>
              <a:defRPr/>
            </a:pPr>
            <a:endParaRPr lang="en-US"/>
          </a:p>
        </p:txBody>
      </p:sp>
      <p:sp>
        <p:nvSpPr>
          <p:cNvPr id="14" name="Rectangle 13"/>
          <p:cNvSpPr>
            <a:spLocks noGrp="1" noChangeArrowheads="1"/>
          </p:cNvSpPr>
          <p:nvPr>
            <p:ph type="ftr" sz="quarter" idx="11"/>
          </p:nvPr>
        </p:nvSpPr>
        <p:spPr>
          <a:xfrm>
            <a:off x="3429000" y="6248400"/>
            <a:ext cx="2895600" cy="457200"/>
          </a:xfrm>
        </p:spPr>
        <p:txBody>
          <a:bodyPr/>
          <a:lstStyle>
            <a:lvl1pPr>
              <a:defRPr>
                <a:solidFill>
                  <a:srgbClr val="1C1C1C"/>
                </a:solidFill>
                <a:latin typeface="Times New Roman" charset="0"/>
              </a:defRPr>
            </a:lvl1pPr>
          </a:lstStyle>
          <a:p>
            <a:pPr>
              <a:defRPr/>
            </a:pPr>
            <a:endParaRPr lang="en-US"/>
          </a:p>
        </p:txBody>
      </p:sp>
      <p:sp>
        <p:nvSpPr>
          <p:cNvPr id="15" name="Rectangle 14"/>
          <p:cNvSpPr>
            <a:spLocks noGrp="1" noChangeArrowheads="1"/>
          </p:cNvSpPr>
          <p:nvPr>
            <p:ph type="sldNum" sz="quarter" idx="12"/>
          </p:nvPr>
        </p:nvSpPr>
        <p:spPr>
          <a:xfrm>
            <a:off x="6858000" y="6248400"/>
            <a:ext cx="1905000" cy="457200"/>
          </a:xfrm>
        </p:spPr>
        <p:txBody>
          <a:bodyPr/>
          <a:lstStyle>
            <a:lvl1pPr>
              <a:defRPr>
                <a:solidFill>
                  <a:srgbClr val="1C1C1C"/>
                </a:solidFill>
                <a:latin typeface="Times New Roman" charset="0"/>
              </a:defRPr>
            </a:lvl1pPr>
          </a:lstStyle>
          <a:p>
            <a:pPr>
              <a:defRPr/>
            </a:pPr>
            <a:fld id="{6DAB6357-D1EA-8B49-AB56-7D3396C35EE3}" type="slidenum">
              <a:rPr lang="en-US"/>
              <a:pPr>
                <a:defRPr/>
              </a:pPr>
              <a:t>‹#›</a:t>
            </a:fld>
            <a:endParaRPr lang="en-US"/>
          </a:p>
        </p:txBody>
      </p:sp>
    </p:spTree>
    <p:extLst>
      <p:ext uri="{BB962C8B-B14F-4D97-AF65-F5344CB8AC3E}">
        <p14:creationId xmlns:p14="http://schemas.microsoft.com/office/powerpoint/2010/main" val="1688776547"/>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p:cNvSpPr>
            <a:spLocks noGrp="1" noChangeArrowheads="1"/>
          </p:cNvSpPr>
          <p:nvPr>
            <p:ph type="dt" sz="half" idx="10"/>
          </p:nvPr>
        </p:nvSpPr>
        <p:spPr/>
        <p:txBody>
          <a:bodyPr/>
          <a:lstStyle>
            <a:lvl1pPr>
              <a:defRPr>
                <a:latin typeface="Times New Roman" charset="0"/>
              </a:defRPr>
            </a:lvl1pPr>
          </a:lstStyle>
          <a:p>
            <a:pPr>
              <a:defRPr/>
            </a:pPr>
            <a:endParaRPr lang="en-US"/>
          </a:p>
        </p:txBody>
      </p:sp>
      <p:sp>
        <p:nvSpPr>
          <p:cNvPr id="5" name="Rectangle 12"/>
          <p:cNvSpPr>
            <a:spLocks noGrp="1" noChangeArrowheads="1"/>
          </p:cNvSpPr>
          <p:nvPr>
            <p:ph type="ftr" sz="quarter" idx="11"/>
          </p:nvPr>
        </p:nvSpPr>
        <p:spPr/>
        <p:txBody>
          <a:bodyPr/>
          <a:lstStyle>
            <a:lvl1pPr>
              <a:defRPr>
                <a:latin typeface="Times New Roman" charset="0"/>
              </a:defRPr>
            </a:lvl1pPr>
          </a:lstStyle>
          <a:p>
            <a:pPr>
              <a:defRPr/>
            </a:pPr>
            <a:endParaRPr lang="en-US"/>
          </a:p>
        </p:txBody>
      </p:sp>
      <p:sp>
        <p:nvSpPr>
          <p:cNvPr id="6" name="Rectangle 13"/>
          <p:cNvSpPr>
            <a:spLocks noGrp="1" noChangeArrowheads="1"/>
          </p:cNvSpPr>
          <p:nvPr>
            <p:ph type="sldNum" sz="quarter" idx="12"/>
          </p:nvPr>
        </p:nvSpPr>
        <p:spPr/>
        <p:txBody>
          <a:bodyPr/>
          <a:lstStyle>
            <a:lvl1pPr>
              <a:defRPr>
                <a:latin typeface="Times New Roman" charset="0"/>
              </a:defRPr>
            </a:lvl1pPr>
          </a:lstStyle>
          <a:p>
            <a:pPr>
              <a:defRPr/>
            </a:pPr>
            <a:fld id="{947B2C24-EE53-7742-9402-D397852CC1A9}" type="slidenum">
              <a:rPr lang="en-US"/>
              <a:pPr>
                <a:defRPr/>
              </a:pPr>
              <a:t>‹#›</a:t>
            </a:fld>
            <a:endParaRPr lang="en-US"/>
          </a:p>
        </p:txBody>
      </p:sp>
    </p:spTree>
    <p:extLst>
      <p:ext uri="{BB962C8B-B14F-4D97-AF65-F5344CB8AC3E}">
        <p14:creationId xmlns:p14="http://schemas.microsoft.com/office/powerpoint/2010/main" val="35621718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795962435"/>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1"/>
          <p:cNvSpPr>
            <a:spLocks noGrp="1" noChangeArrowheads="1"/>
          </p:cNvSpPr>
          <p:nvPr>
            <p:ph type="dt" sz="half" idx="10"/>
          </p:nvPr>
        </p:nvSpPr>
        <p:spPr/>
        <p:txBody>
          <a:bodyPr/>
          <a:lstStyle>
            <a:lvl1pPr>
              <a:defRPr>
                <a:latin typeface="Times New Roman" charset="0"/>
              </a:defRPr>
            </a:lvl1pPr>
          </a:lstStyle>
          <a:p>
            <a:pPr>
              <a:defRPr/>
            </a:pPr>
            <a:endParaRPr lang="en-US"/>
          </a:p>
        </p:txBody>
      </p:sp>
      <p:sp>
        <p:nvSpPr>
          <p:cNvPr id="5" name="Rectangle 12"/>
          <p:cNvSpPr>
            <a:spLocks noGrp="1" noChangeArrowheads="1"/>
          </p:cNvSpPr>
          <p:nvPr>
            <p:ph type="ftr" sz="quarter" idx="11"/>
          </p:nvPr>
        </p:nvSpPr>
        <p:spPr/>
        <p:txBody>
          <a:bodyPr/>
          <a:lstStyle>
            <a:lvl1pPr>
              <a:defRPr>
                <a:latin typeface="Times New Roman" charset="0"/>
              </a:defRPr>
            </a:lvl1pPr>
          </a:lstStyle>
          <a:p>
            <a:pPr>
              <a:defRPr/>
            </a:pPr>
            <a:endParaRPr lang="en-US"/>
          </a:p>
        </p:txBody>
      </p:sp>
      <p:sp>
        <p:nvSpPr>
          <p:cNvPr id="6" name="Rectangle 13"/>
          <p:cNvSpPr>
            <a:spLocks noGrp="1" noChangeArrowheads="1"/>
          </p:cNvSpPr>
          <p:nvPr>
            <p:ph type="sldNum" sz="quarter" idx="12"/>
          </p:nvPr>
        </p:nvSpPr>
        <p:spPr/>
        <p:txBody>
          <a:bodyPr/>
          <a:lstStyle>
            <a:lvl1pPr>
              <a:defRPr>
                <a:latin typeface="Times New Roman" charset="0"/>
              </a:defRPr>
            </a:lvl1pPr>
          </a:lstStyle>
          <a:p>
            <a:pPr>
              <a:defRPr/>
            </a:pPr>
            <a:fld id="{097C3147-602D-384A-8535-66FF36127733}" type="slidenum">
              <a:rPr lang="en-US"/>
              <a:pPr>
                <a:defRPr/>
              </a:pPr>
              <a:t>‹#›</a:t>
            </a:fld>
            <a:endParaRPr lang="en-US"/>
          </a:p>
        </p:txBody>
      </p:sp>
    </p:spTree>
    <p:extLst>
      <p:ext uri="{BB962C8B-B14F-4D97-AF65-F5344CB8AC3E}">
        <p14:creationId xmlns:p14="http://schemas.microsoft.com/office/powerpoint/2010/main" val="27138864"/>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826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450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1"/>
          <p:cNvSpPr>
            <a:spLocks noGrp="1" noChangeArrowheads="1"/>
          </p:cNvSpPr>
          <p:nvPr>
            <p:ph type="dt" sz="half" idx="10"/>
          </p:nvPr>
        </p:nvSpPr>
        <p:spPr/>
        <p:txBody>
          <a:bodyPr/>
          <a:lstStyle>
            <a:lvl1pPr>
              <a:defRPr>
                <a:latin typeface="Times New Roman" charset="0"/>
              </a:defRPr>
            </a:lvl1pPr>
          </a:lstStyle>
          <a:p>
            <a:pPr>
              <a:defRPr/>
            </a:pPr>
            <a:endParaRPr lang="en-US"/>
          </a:p>
        </p:txBody>
      </p:sp>
      <p:sp>
        <p:nvSpPr>
          <p:cNvPr id="6" name="Rectangle 12"/>
          <p:cNvSpPr>
            <a:spLocks noGrp="1" noChangeArrowheads="1"/>
          </p:cNvSpPr>
          <p:nvPr>
            <p:ph type="ftr" sz="quarter" idx="11"/>
          </p:nvPr>
        </p:nvSpPr>
        <p:spPr/>
        <p:txBody>
          <a:bodyPr/>
          <a:lstStyle>
            <a:lvl1pPr>
              <a:defRPr>
                <a:latin typeface="Times New Roman" charset="0"/>
              </a:defRPr>
            </a:lvl1pPr>
          </a:lstStyle>
          <a:p>
            <a:pPr>
              <a:defRPr/>
            </a:pPr>
            <a:endParaRPr lang="en-US"/>
          </a:p>
        </p:txBody>
      </p:sp>
      <p:sp>
        <p:nvSpPr>
          <p:cNvPr id="7" name="Rectangle 13"/>
          <p:cNvSpPr>
            <a:spLocks noGrp="1" noChangeArrowheads="1"/>
          </p:cNvSpPr>
          <p:nvPr>
            <p:ph type="sldNum" sz="quarter" idx="12"/>
          </p:nvPr>
        </p:nvSpPr>
        <p:spPr/>
        <p:txBody>
          <a:bodyPr/>
          <a:lstStyle>
            <a:lvl1pPr>
              <a:defRPr>
                <a:latin typeface="Times New Roman" charset="0"/>
              </a:defRPr>
            </a:lvl1pPr>
          </a:lstStyle>
          <a:p>
            <a:pPr>
              <a:defRPr/>
            </a:pPr>
            <a:fld id="{2A755DAB-E9CD-7648-8324-7F5BC51C16F0}" type="slidenum">
              <a:rPr lang="en-US"/>
              <a:pPr>
                <a:defRPr/>
              </a:pPr>
              <a:t>‹#›</a:t>
            </a:fld>
            <a:endParaRPr lang="en-US"/>
          </a:p>
        </p:txBody>
      </p:sp>
    </p:spTree>
    <p:extLst>
      <p:ext uri="{BB962C8B-B14F-4D97-AF65-F5344CB8AC3E}">
        <p14:creationId xmlns:p14="http://schemas.microsoft.com/office/powerpoint/2010/main" val="3976509589"/>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1"/>
          <p:cNvSpPr>
            <a:spLocks noGrp="1" noChangeArrowheads="1"/>
          </p:cNvSpPr>
          <p:nvPr>
            <p:ph type="dt" sz="half" idx="10"/>
          </p:nvPr>
        </p:nvSpPr>
        <p:spPr/>
        <p:txBody>
          <a:bodyPr/>
          <a:lstStyle>
            <a:lvl1pPr>
              <a:defRPr>
                <a:latin typeface="Times New Roman" charset="0"/>
              </a:defRPr>
            </a:lvl1pPr>
          </a:lstStyle>
          <a:p>
            <a:pPr>
              <a:defRPr/>
            </a:pPr>
            <a:endParaRPr lang="en-US"/>
          </a:p>
        </p:txBody>
      </p:sp>
      <p:sp>
        <p:nvSpPr>
          <p:cNvPr id="8" name="Rectangle 12"/>
          <p:cNvSpPr>
            <a:spLocks noGrp="1" noChangeArrowheads="1"/>
          </p:cNvSpPr>
          <p:nvPr>
            <p:ph type="ftr" sz="quarter" idx="11"/>
          </p:nvPr>
        </p:nvSpPr>
        <p:spPr/>
        <p:txBody>
          <a:bodyPr/>
          <a:lstStyle>
            <a:lvl1pPr>
              <a:defRPr>
                <a:latin typeface="Times New Roman" charset="0"/>
              </a:defRPr>
            </a:lvl1pPr>
          </a:lstStyle>
          <a:p>
            <a:pPr>
              <a:defRPr/>
            </a:pPr>
            <a:endParaRPr lang="en-US"/>
          </a:p>
        </p:txBody>
      </p:sp>
      <p:sp>
        <p:nvSpPr>
          <p:cNvPr id="9" name="Rectangle 13"/>
          <p:cNvSpPr>
            <a:spLocks noGrp="1" noChangeArrowheads="1"/>
          </p:cNvSpPr>
          <p:nvPr>
            <p:ph type="sldNum" sz="quarter" idx="12"/>
          </p:nvPr>
        </p:nvSpPr>
        <p:spPr/>
        <p:txBody>
          <a:bodyPr/>
          <a:lstStyle>
            <a:lvl1pPr>
              <a:defRPr>
                <a:latin typeface="Times New Roman" charset="0"/>
              </a:defRPr>
            </a:lvl1pPr>
          </a:lstStyle>
          <a:p>
            <a:pPr>
              <a:defRPr/>
            </a:pPr>
            <a:fld id="{A36F28A2-D8C9-9D47-917D-91D178648B06}" type="slidenum">
              <a:rPr lang="en-US"/>
              <a:pPr>
                <a:defRPr/>
              </a:pPr>
              <a:t>‹#›</a:t>
            </a:fld>
            <a:endParaRPr lang="en-US"/>
          </a:p>
        </p:txBody>
      </p:sp>
    </p:spTree>
    <p:extLst>
      <p:ext uri="{BB962C8B-B14F-4D97-AF65-F5344CB8AC3E}">
        <p14:creationId xmlns:p14="http://schemas.microsoft.com/office/powerpoint/2010/main" val="699072227"/>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1"/>
          <p:cNvSpPr>
            <a:spLocks noGrp="1" noChangeArrowheads="1"/>
          </p:cNvSpPr>
          <p:nvPr>
            <p:ph type="dt" sz="half" idx="10"/>
          </p:nvPr>
        </p:nvSpPr>
        <p:spPr/>
        <p:txBody>
          <a:bodyPr/>
          <a:lstStyle>
            <a:lvl1pPr>
              <a:defRPr>
                <a:latin typeface="Times New Roman" charset="0"/>
              </a:defRPr>
            </a:lvl1pPr>
          </a:lstStyle>
          <a:p>
            <a:pPr>
              <a:defRPr/>
            </a:pPr>
            <a:endParaRPr lang="en-US"/>
          </a:p>
        </p:txBody>
      </p:sp>
      <p:sp>
        <p:nvSpPr>
          <p:cNvPr id="4" name="Rectangle 12"/>
          <p:cNvSpPr>
            <a:spLocks noGrp="1" noChangeArrowheads="1"/>
          </p:cNvSpPr>
          <p:nvPr>
            <p:ph type="ftr" sz="quarter" idx="11"/>
          </p:nvPr>
        </p:nvSpPr>
        <p:spPr/>
        <p:txBody>
          <a:bodyPr/>
          <a:lstStyle>
            <a:lvl1pPr>
              <a:defRPr>
                <a:latin typeface="Times New Roman" charset="0"/>
              </a:defRPr>
            </a:lvl1pPr>
          </a:lstStyle>
          <a:p>
            <a:pPr>
              <a:defRPr/>
            </a:pPr>
            <a:endParaRPr lang="en-US"/>
          </a:p>
        </p:txBody>
      </p:sp>
      <p:sp>
        <p:nvSpPr>
          <p:cNvPr id="5" name="Rectangle 13"/>
          <p:cNvSpPr>
            <a:spLocks noGrp="1" noChangeArrowheads="1"/>
          </p:cNvSpPr>
          <p:nvPr>
            <p:ph type="sldNum" sz="quarter" idx="12"/>
          </p:nvPr>
        </p:nvSpPr>
        <p:spPr/>
        <p:txBody>
          <a:bodyPr/>
          <a:lstStyle>
            <a:lvl1pPr>
              <a:defRPr>
                <a:latin typeface="Times New Roman" charset="0"/>
              </a:defRPr>
            </a:lvl1pPr>
          </a:lstStyle>
          <a:p>
            <a:pPr>
              <a:defRPr/>
            </a:pPr>
            <a:fld id="{6AB0F65E-74B3-3346-B650-FCC3721A0BBD}" type="slidenum">
              <a:rPr lang="en-US"/>
              <a:pPr>
                <a:defRPr/>
              </a:pPr>
              <a:t>‹#›</a:t>
            </a:fld>
            <a:endParaRPr lang="en-US"/>
          </a:p>
        </p:txBody>
      </p:sp>
    </p:spTree>
    <p:extLst>
      <p:ext uri="{BB962C8B-B14F-4D97-AF65-F5344CB8AC3E}">
        <p14:creationId xmlns:p14="http://schemas.microsoft.com/office/powerpoint/2010/main" val="2285428291"/>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p:txBody>
          <a:bodyPr/>
          <a:lstStyle>
            <a:lvl1pPr>
              <a:defRPr>
                <a:latin typeface="Times New Roman" charset="0"/>
              </a:defRPr>
            </a:lvl1pPr>
          </a:lstStyle>
          <a:p>
            <a:pPr>
              <a:defRPr/>
            </a:pPr>
            <a:endParaRPr lang="en-US"/>
          </a:p>
        </p:txBody>
      </p:sp>
      <p:sp>
        <p:nvSpPr>
          <p:cNvPr id="3" name="Rectangle 12"/>
          <p:cNvSpPr>
            <a:spLocks noGrp="1" noChangeArrowheads="1"/>
          </p:cNvSpPr>
          <p:nvPr>
            <p:ph type="ftr" sz="quarter" idx="11"/>
          </p:nvPr>
        </p:nvSpPr>
        <p:spPr/>
        <p:txBody>
          <a:bodyPr/>
          <a:lstStyle>
            <a:lvl1pPr>
              <a:defRPr>
                <a:latin typeface="Times New Roman" charset="0"/>
              </a:defRPr>
            </a:lvl1pPr>
          </a:lstStyle>
          <a:p>
            <a:pPr>
              <a:defRPr/>
            </a:pPr>
            <a:endParaRPr lang="en-US"/>
          </a:p>
        </p:txBody>
      </p:sp>
      <p:sp>
        <p:nvSpPr>
          <p:cNvPr id="4" name="Rectangle 13"/>
          <p:cNvSpPr>
            <a:spLocks noGrp="1" noChangeArrowheads="1"/>
          </p:cNvSpPr>
          <p:nvPr>
            <p:ph type="sldNum" sz="quarter" idx="12"/>
          </p:nvPr>
        </p:nvSpPr>
        <p:spPr/>
        <p:txBody>
          <a:bodyPr/>
          <a:lstStyle>
            <a:lvl1pPr>
              <a:defRPr>
                <a:latin typeface="Times New Roman" charset="0"/>
              </a:defRPr>
            </a:lvl1pPr>
          </a:lstStyle>
          <a:p>
            <a:pPr>
              <a:defRPr/>
            </a:pPr>
            <a:fld id="{9EA32718-FBEE-4149-9938-250B9C8409F3}" type="slidenum">
              <a:rPr lang="en-US"/>
              <a:pPr>
                <a:defRPr/>
              </a:pPr>
              <a:t>‹#›</a:t>
            </a:fld>
            <a:endParaRPr lang="en-US"/>
          </a:p>
        </p:txBody>
      </p:sp>
    </p:spTree>
    <p:extLst>
      <p:ext uri="{BB962C8B-B14F-4D97-AF65-F5344CB8AC3E}">
        <p14:creationId xmlns:p14="http://schemas.microsoft.com/office/powerpoint/2010/main" val="2153348944"/>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1"/>
          <p:cNvSpPr>
            <a:spLocks noGrp="1" noChangeArrowheads="1"/>
          </p:cNvSpPr>
          <p:nvPr>
            <p:ph type="dt" sz="half" idx="10"/>
          </p:nvPr>
        </p:nvSpPr>
        <p:spPr/>
        <p:txBody>
          <a:bodyPr/>
          <a:lstStyle>
            <a:lvl1pPr>
              <a:defRPr>
                <a:latin typeface="Times New Roman" charset="0"/>
              </a:defRPr>
            </a:lvl1pPr>
          </a:lstStyle>
          <a:p>
            <a:pPr>
              <a:defRPr/>
            </a:pPr>
            <a:endParaRPr lang="en-US"/>
          </a:p>
        </p:txBody>
      </p:sp>
      <p:sp>
        <p:nvSpPr>
          <p:cNvPr id="6" name="Rectangle 12"/>
          <p:cNvSpPr>
            <a:spLocks noGrp="1" noChangeArrowheads="1"/>
          </p:cNvSpPr>
          <p:nvPr>
            <p:ph type="ftr" sz="quarter" idx="11"/>
          </p:nvPr>
        </p:nvSpPr>
        <p:spPr/>
        <p:txBody>
          <a:bodyPr/>
          <a:lstStyle>
            <a:lvl1pPr>
              <a:defRPr>
                <a:latin typeface="Times New Roman" charset="0"/>
              </a:defRPr>
            </a:lvl1pPr>
          </a:lstStyle>
          <a:p>
            <a:pPr>
              <a:defRPr/>
            </a:pPr>
            <a:endParaRPr lang="en-US"/>
          </a:p>
        </p:txBody>
      </p:sp>
      <p:sp>
        <p:nvSpPr>
          <p:cNvPr id="7" name="Rectangle 13"/>
          <p:cNvSpPr>
            <a:spLocks noGrp="1" noChangeArrowheads="1"/>
          </p:cNvSpPr>
          <p:nvPr>
            <p:ph type="sldNum" sz="quarter" idx="12"/>
          </p:nvPr>
        </p:nvSpPr>
        <p:spPr/>
        <p:txBody>
          <a:bodyPr/>
          <a:lstStyle>
            <a:lvl1pPr>
              <a:defRPr>
                <a:latin typeface="Times New Roman" charset="0"/>
              </a:defRPr>
            </a:lvl1pPr>
          </a:lstStyle>
          <a:p>
            <a:pPr>
              <a:defRPr/>
            </a:pPr>
            <a:fld id="{07355043-1B6D-BD43-A82C-C63574676E03}" type="slidenum">
              <a:rPr lang="en-US"/>
              <a:pPr>
                <a:defRPr/>
              </a:pPr>
              <a:t>‹#›</a:t>
            </a:fld>
            <a:endParaRPr lang="en-US"/>
          </a:p>
        </p:txBody>
      </p:sp>
    </p:spTree>
    <p:extLst>
      <p:ext uri="{BB962C8B-B14F-4D97-AF65-F5344CB8AC3E}">
        <p14:creationId xmlns:p14="http://schemas.microsoft.com/office/powerpoint/2010/main" val="2420865532"/>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1"/>
          <p:cNvSpPr>
            <a:spLocks noGrp="1" noChangeArrowheads="1"/>
          </p:cNvSpPr>
          <p:nvPr>
            <p:ph type="dt" sz="half" idx="10"/>
          </p:nvPr>
        </p:nvSpPr>
        <p:spPr/>
        <p:txBody>
          <a:bodyPr/>
          <a:lstStyle>
            <a:lvl1pPr>
              <a:defRPr>
                <a:latin typeface="Times New Roman" charset="0"/>
              </a:defRPr>
            </a:lvl1pPr>
          </a:lstStyle>
          <a:p>
            <a:pPr>
              <a:defRPr/>
            </a:pPr>
            <a:endParaRPr lang="en-US"/>
          </a:p>
        </p:txBody>
      </p:sp>
      <p:sp>
        <p:nvSpPr>
          <p:cNvPr id="6" name="Rectangle 12"/>
          <p:cNvSpPr>
            <a:spLocks noGrp="1" noChangeArrowheads="1"/>
          </p:cNvSpPr>
          <p:nvPr>
            <p:ph type="ftr" sz="quarter" idx="11"/>
          </p:nvPr>
        </p:nvSpPr>
        <p:spPr/>
        <p:txBody>
          <a:bodyPr/>
          <a:lstStyle>
            <a:lvl1pPr>
              <a:defRPr>
                <a:latin typeface="Times New Roman" charset="0"/>
              </a:defRPr>
            </a:lvl1pPr>
          </a:lstStyle>
          <a:p>
            <a:pPr>
              <a:defRPr/>
            </a:pPr>
            <a:endParaRPr lang="en-US"/>
          </a:p>
        </p:txBody>
      </p:sp>
      <p:sp>
        <p:nvSpPr>
          <p:cNvPr id="7" name="Rectangle 13"/>
          <p:cNvSpPr>
            <a:spLocks noGrp="1" noChangeArrowheads="1"/>
          </p:cNvSpPr>
          <p:nvPr>
            <p:ph type="sldNum" sz="quarter" idx="12"/>
          </p:nvPr>
        </p:nvSpPr>
        <p:spPr/>
        <p:txBody>
          <a:bodyPr/>
          <a:lstStyle>
            <a:lvl1pPr>
              <a:defRPr>
                <a:latin typeface="Times New Roman" charset="0"/>
              </a:defRPr>
            </a:lvl1pPr>
          </a:lstStyle>
          <a:p>
            <a:pPr>
              <a:defRPr/>
            </a:pPr>
            <a:fld id="{7D82B087-AAA4-984B-B547-B1C271377C0E}" type="slidenum">
              <a:rPr lang="en-US"/>
              <a:pPr>
                <a:defRPr/>
              </a:pPr>
              <a:t>‹#›</a:t>
            </a:fld>
            <a:endParaRPr lang="en-US"/>
          </a:p>
        </p:txBody>
      </p:sp>
    </p:spTree>
    <p:extLst>
      <p:ext uri="{BB962C8B-B14F-4D97-AF65-F5344CB8AC3E}">
        <p14:creationId xmlns:p14="http://schemas.microsoft.com/office/powerpoint/2010/main" val="432202233"/>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p:cNvSpPr>
            <a:spLocks noGrp="1" noChangeArrowheads="1"/>
          </p:cNvSpPr>
          <p:nvPr>
            <p:ph type="dt" sz="half" idx="10"/>
          </p:nvPr>
        </p:nvSpPr>
        <p:spPr/>
        <p:txBody>
          <a:bodyPr/>
          <a:lstStyle>
            <a:lvl1pPr>
              <a:defRPr>
                <a:latin typeface="Times New Roman" charset="0"/>
              </a:defRPr>
            </a:lvl1pPr>
          </a:lstStyle>
          <a:p>
            <a:pPr>
              <a:defRPr/>
            </a:pPr>
            <a:endParaRPr lang="en-US"/>
          </a:p>
        </p:txBody>
      </p:sp>
      <p:sp>
        <p:nvSpPr>
          <p:cNvPr id="5" name="Rectangle 12"/>
          <p:cNvSpPr>
            <a:spLocks noGrp="1" noChangeArrowheads="1"/>
          </p:cNvSpPr>
          <p:nvPr>
            <p:ph type="ftr" sz="quarter" idx="11"/>
          </p:nvPr>
        </p:nvSpPr>
        <p:spPr/>
        <p:txBody>
          <a:bodyPr/>
          <a:lstStyle>
            <a:lvl1pPr>
              <a:defRPr>
                <a:latin typeface="Times New Roman" charset="0"/>
              </a:defRPr>
            </a:lvl1pPr>
          </a:lstStyle>
          <a:p>
            <a:pPr>
              <a:defRPr/>
            </a:pPr>
            <a:endParaRPr lang="en-US"/>
          </a:p>
        </p:txBody>
      </p:sp>
      <p:sp>
        <p:nvSpPr>
          <p:cNvPr id="6" name="Rectangle 13"/>
          <p:cNvSpPr>
            <a:spLocks noGrp="1" noChangeArrowheads="1"/>
          </p:cNvSpPr>
          <p:nvPr>
            <p:ph type="sldNum" sz="quarter" idx="12"/>
          </p:nvPr>
        </p:nvSpPr>
        <p:spPr/>
        <p:txBody>
          <a:bodyPr/>
          <a:lstStyle>
            <a:lvl1pPr>
              <a:defRPr>
                <a:latin typeface="Times New Roman" charset="0"/>
              </a:defRPr>
            </a:lvl1pPr>
          </a:lstStyle>
          <a:p>
            <a:pPr>
              <a:defRPr/>
            </a:pPr>
            <a:fld id="{5B1B786E-F3B5-F140-A352-C988EFF1AA20}" type="slidenum">
              <a:rPr lang="en-US"/>
              <a:pPr>
                <a:defRPr/>
              </a:pPr>
              <a:t>‹#›</a:t>
            </a:fld>
            <a:endParaRPr lang="en-US"/>
          </a:p>
        </p:txBody>
      </p:sp>
    </p:spTree>
    <p:extLst>
      <p:ext uri="{BB962C8B-B14F-4D97-AF65-F5344CB8AC3E}">
        <p14:creationId xmlns:p14="http://schemas.microsoft.com/office/powerpoint/2010/main" val="64405808"/>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4050" y="617538"/>
            <a:ext cx="1951038" cy="55149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50938" y="617538"/>
            <a:ext cx="5700712" cy="55149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p:cNvSpPr>
            <a:spLocks noGrp="1" noChangeArrowheads="1"/>
          </p:cNvSpPr>
          <p:nvPr>
            <p:ph type="dt" sz="half" idx="10"/>
          </p:nvPr>
        </p:nvSpPr>
        <p:spPr/>
        <p:txBody>
          <a:bodyPr/>
          <a:lstStyle>
            <a:lvl1pPr>
              <a:defRPr>
                <a:latin typeface="Times New Roman" charset="0"/>
              </a:defRPr>
            </a:lvl1pPr>
          </a:lstStyle>
          <a:p>
            <a:pPr>
              <a:defRPr/>
            </a:pPr>
            <a:endParaRPr lang="en-US"/>
          </a:p>
        </p:txBody>
      </p:sp>
      <p:sp>
        <p:nvSpPr>
          <p:cNvPr id="5" name="Rectangle 12"/>
          <p:cNvSpPr>
            <a:spLocks noGrp="1" noChangeArrowheads="1"/>
          </p:cNvSpPr>
          <p:nvPr>
            <p:ph type="ftr" sz="quarter" idx="11"/>
          </p:nvPr>
        </p:nvSpPr>
        <p:spPr/>
        <p:txBody>
          <a:bodyPr/>
          <a:lstStyle>
            <a:lvl1pPr>
              <a:defRPr>
                <a:latin typeface="Times New Roman" charset="0"/>
              </a:defRPr>
            </a:lvl1pPr>
          </a:lstStyle>
          <a:p>
            <a:pPr>
              <a:defRPr/>
            </a:pPr>
            <a:endParaRPr lang="en-US"/>
          </a:p>
        </p:txBody>
      </p:sp>
      <p:sp>
        <p:nvSpPr>
          <p:cNvPr id="6" name="Rectangle 13"/>
          <p:cNvSpPr>
            <a:spLocks noGrp="1" noChangeArrowheads="1"/>
          </p:cNvSpPr>
          <p:nvPr>
            <p:ph type="sldNum" sz="quarter" idx="12"/>
          </p:nvPr>
        </p:nvSpPr>
        <p:spPr/>
        <p:txBody>
          <a:bodyPr/>
          <a:lstStyle>
            <a:lvl1pPr>
              <a:defRPr>
                <a:latin typeface="Times New Roman" charset="0"/>
              </a:defRPr>
            </a:lvl1pPr>
          </a:lstStyle>
          <a:p>
            <a:pPr>
              <a:defRPr/>
            </a:pPr>
            <a:fld id="{537DA06E-B7A9-1044-AAEB-015E0106A96C}" type="slidenum">
              <a:rPr lang="en-US"/>
              <a:pPr>
                <a:defRPr/>
              </a:pPr>
              <a:t>‹#›</a:t>
            </a:fld>
            <a:endParaRPr lang="en-US"/>
          </a:p>
        </p:txBody>
      </p:sp>
    </p:spTree>
    <p:extLst>
      <p:ext uri="{BB962C8B-B14F-4D97-AF65-F5344CB8AC3E}">
        <p14:creationId xmlns:p14="http://schemas.microsoft.com/office/powerpoint/2010/main" val="2258177890"/>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atin typeface="Times New Roman"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latin typeface="Times New Roman"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Times New Roman" charset="0"/>
              </a:defRPr>
            </a:lvl1pPr>
          </a:lstStyle>
          <a:p>
            <a:pPr>
              <a:defRPr/>
            </a:pPr>
            <a:fld id="{19941EA9-30CA-6F42-BE85-002EFD826B7A}" type="slidenum">
              <a:rPr lang="en-US"/>
              <a:pPr>
                <a:defRPr/>
              </a:pPr>
              <a:t>‹#›</a:t>
            </a:fld>
            <a:endParaRPr lang="en-US"/>
          </a:p>
        </p:txBody>
      </p:sp>
    </p:spTree>
    <p:extLst>
      <p:ext uri="{BB962C8B-B14F-4D97-AF65-F5344CB8AC3E}">
        <p14:creationId xmlns:p14="http://schemas.microsoft.com/office/powerpoint/2010/main" val="2936049766"/>
      </p:ext>
    </p:extLst>
  </p:cSld>
  <p:clrMapOvr>
    <a:masterClrMapping/>
  </p:clrMapOvr>
  <p:transition>
    <p:random/>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6271555"/>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atin typeface="Times New Roman"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latin typeface="Times New Roman"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Times New Roman" charset="0"/>
              </a:defRPr>
            </a:lvl1pPr>
          </a:lstStyle>
          <a:p>
            <a:pPr>
              <a:defRPr/>
            </a:pPr>
            <a:fld id="{941636DD-060C-1E43-87AD-769AB4D5678C}" type="slidenum">
              <a:rPr lang="en-US"/>
              <a:pPr>
                <a:defRPr/>
              </a:pPr>
              <a:t>‹#›</a:t>
            </a:fld>
            <a:endParaRPr lang="en-US"/>
          </a:p>
        </p:txBody>
      </p:sp>
    </p:spTree>
    <p:extLst>
      <p:ext uri="{BB962C8B-B14F-4D97-AF65-F5344CB8AC3E}">
        <p14:creationId xmlns:p14="http://schemas.microsoft.com/office/powerpoint/2010/main" val="2529758058"/>
      </p:ext>
    </p:extLst>
  </p:cSld>
  <p:clrMapOvr>
    <a:masterClrMapping/>
  </p:clrMapOvr>
  <p:transition>
    <p:random/>
  </p:transition>
</p:sldLayout>
</file>

<file path=ppt/slideLayouts/slideLayout1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atin typeface="Times New Roman"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latin typeface="Times New Roman"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Times New Roman" charset="0"/>
              </a:defRPr>
            </a:lvl1pPr>
          </a:lstStyle>
          <a:p>
            <a:pPr>
              <a:defRPr/>
            </a:pPr>
            <a:fld id="{9C691DF4-B87A-914C-BA69-B5CE94AD7C37}" type="slidenum">
              <a:rPr lang="en-US"/>
              <a:pPr>
                <a:defRPr/>
              </a:pPr>
              <a:t>‹#›</a:t>
            </a:fld>
            <a:endParaRPr lang="en-US"/>
          </a:p>
        </p:txBody>
      </p:sp>
    </p:spTree>
    <p:extLst>
      <p:ext uri="{BB962C8B-B14F-4D97-AF65-F5344CB8AC3E}">
        <p14:creationId xmlns:p14="http://schemas.microsoft.com/office/powerpoint/2010/main" val="2674114386"/>
      </p:ext>
    </p:extLst>
  </p:cSld>
  <p:clrMapOvr>
    <a:masterClrMapping/>
  </p:clrMapOvr>
  <p:transition>
    <p:random/>
  </p:transition>
</p:sldLayout>
</file>

<file path=ppt/slideLayouts/slideLayout1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defRPr>
                <a:latin typeface="Times New Roman"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a:latin typeface="Times New Roman"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atin typeface="Times New Roman" charset="0"/>
              </a:defRPr>
            </a:lvl1pPr>
          </a:lstStyle>
          <a:p>
            <a:pPr>
              <a:defRPr/>
            </a:pPr>
            <a:fld id="{152D9ACA-63A8-764F-9FAB-4F987EEAB5ED}" type="slidenum">
              <a:rPr lang="en-US"/>
              <a:pPr>
                <a:defRPr/>
              </a:pPr>
              <a:t>‹#›</a:t>
            </a:fld>
            <a:endParaRPr lang="en-US"/>
          </a:p>
        </p:txBody>
      </p:sp>
    </p:spTree>
    <p:extLst>
      <p:ext uri="{BB962C8B-B14F-4D97-AF65-F5344CB8AC3E}">
        <p14:creationId xmlns:p14="http://schemas.microsoft.com/office/powerpoint/2010/main" val="1199687310"/>
      </p:ext>
    </p:extLst>
  </p:cSld>
  <p:clrMapOvr>
    <a:masterClrMapping/>
  </p:clrMapOvr>
  <p:transition>
    <p:random/>
  </p:transition>
</p:sldLayout>
</file>

<file path=ppt/slideLayouts/slideLayout1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defRPr>
                <a:latin typeface="Times New Roman" charset="0"/>
              </a:defRPr>
            </a:lvl1pPr>
          </a:lstStyle>
          <a:p>
            <a:pPr>
              <a:defRPr/>
            </a:pPr>
            <a:endParaRPr lang="en-US"/>
          </a:p>
        </p:txBody>
      </p:sp>
      <p:sp>
        <p:nvSpPr>
          <p:cNvPr id="8" name="Rectangle 5"/>
          <p:cNvSpPr>
            <a:spLocks noGrp="1" noChangeArrowheads="1"/>
          </p:cNvSpPr>
          <p:nvPr>
            <p:ph type="ftr" sz="quarter" idx="11"/>
          </p:nvPr>
        </p:nvSpPr>
        <p:spPr/>
        <p:txBody>
          <a:bodyPr/>
          <a:lstStyle>
            <a:lvl1pPr>
              <a:defRPr>
                <a:latin typeface="Times New Roman" charset="0"/>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atin typeface="Times New Roman" charset="0"/>
              </a:defRPr>
            </a:lvl1pPr>
          </a:lstStyle>
          <a:p>
            <a:pPr>
              <a:defRPr/>
            </a:pPr>
            <a:fld id="{E4AB8285-81F8-F846-997C-0FEBCA6B8EE9}" type="slidenum">
              <a:rPr lang="en-US"/>
              <a:pPr>
                <a:defRPr/>
              </a:pPr>
              <a:t>‹#›</a:t>
            </a:fld>
            <a:endParaRPr lang="en-US"/>
          </a:p>
        </p:txBody>
      </p:sp>
    </p:spTree>
    <p:extLst>
      <p:ext uri="{BB962C8B-B14F-4D97-AF65-F5344CB8AC3E}">
        <p14:creationId xmlns:p14="http://schemas.microsoft.com/office/powerpoint/2010/main" val="2213038873"/>
      </p:ext>
    </p:extLst>
  </p:cSld>
  <p:clrMapOvr>
    <a:masterClrMapping/>
  </p:clrMapOvr>
  <p:transition>
    <p:random/>
  </p:transition>
</p:sldLayout>
</file>

<file path=ppt/slideLayouts/slideLayout1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atin typeface="Times New Roman" charset="0"/>
              </a:defRPr>
            </a:lvl1pPr>
          </a:lstStyle>
          <a:p>
            <a:pPr>
              <a:defRPr/>
            </a:pPr>
            <a:endParaRPr lang="en-US"/>
          </a:p>
        </p:txBody>
      </p:sp>
      <p:sp>
        <p:nvSpPr>
          <p:cNvPr id="4" name="Rectangle 5"/>
          <p:cNvSpPr>
            <a:spLocks noGrp="1" noChangeArrowheads="1"/>
          </p:cNvSpPr>
          <p:nvPr>
            <p:ph type="ftr" sz="quarter" idx="11"/>
          </p:nvPr>
        </p:nvSpPr>
        <p:spPr/>
        <p:txBody>
          <a:bodyPr/>
          <a:lstStyle>
            <a:lvl1pPr>
              <a:defRPr>
                <a:latin typeface="Times New Roman" charset="0"/>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atin typeface="Times New Roman" charset="0"/>
              </a:defRPr>
            </a:lvl1pPr>
          </a:lstStyle>
          <a:p>
            <a:pPr>
              <a:defRPr/>
            </a:pPr>
            <a:fld id="{1D0267E6-CDA8-4D42-91E6-3B8D683B887E}" type="slidenum">
              <a:rPr lang="en-US"/>
              <a:pPr>
                <a:defRPr/>
              </a:pPr>
              <a:t>‹#›</a:t>
            </a:fld>
            <a:endParaRPr lang="en-US"/>
          </a:p>
        </p:txBody>
      </p:sp>
    </p:spTree>
    <p:extLst>
      <p:ext uri="{BB962C8B-B14F-4D97-AF65-F5344CB8AC3E}">
        <p14:creationId xmlns:p14="http://schemas.microsoft.com/office/powerpoint/2010/main" val="1904545368"/>
      </p:ext>
    </p:extLst>
  </p:cSld>
  <p:clrMapOvr>
    <a:masterClrMapping/>
  </p:clrMapOvr>
  <p:transition>
    <p:random/>
  </p:transition>
</p:sldLayout>
</file>

<file path=ppt/slideLayouts/slideLayout1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atin typeface="Times New Roman" charset="0"/>
              </a:defRPr>
            </a:lvl1pPr>
          </a:lstStyle>
          <a:p>
            <a:pPr>
              <a:defRPr/>
            </a:pPr>
            <a:endParaRPr lang="en-US"/>
          </a:p>
        </p:txBody>
      </p:sp>
      <p:sp>
        <p:nvSpPr>
          <p:cNvPr id="3" name="Rectangle 5"/>
          <p:cNvSpPr>
            <a:spLocks noGrp="1" noChangeArrowheads="1"/>
          </p:cNvSpPr>
          <p:nvPr>
            <p:ph type="ftr" sz="quarter" idx="11"/>
          </p:nvPr>
        </p:nvSpPr>
        <p:spPr/>
        <p:txBody>
          <a:bodyPr/>
          <a:lstStyle>
            <a:lvl1pPr>
              <a:defRPr>
                <a:latin typeface="Times New Roman" charset="0"/>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atin typeface="Times New Roman" charset="0"/>
              </a:defRPr>
            </a:lvl1pPr>
          </a:lstStyle>
          <a:p>
            <a:pPr>
              <a:defRPr/>
            </a:pPr>
            <a:fld id="{46B53672-C5A7-3C4B-9B41-775185F41F2E}" type="slidenum">
              <a:rPr lang="en-US"/>
              <a:pPr>
                <a:defRPr/>
              </a:pPr>
              <a:t>‹#›</a:t>
            </a:fld>
            <a:endParaRPr lang="en-US"/>
          </a:p>
        </p:txBody>
      </p:sp>
    </p:spTree>
    <p:extLst>
      <p:ext uri="{BB962C8B-B14F-4D97-AF65-F5344CB8AC3E}">
        <p14:creationId xmlns:p14="http://schemas.microsoft.com/office/powerpoint/2010/main" val="465089556"/>
      </p:ext>
    </p:extLst>
  </p:cSld>
  <p:clrMapOvr>
    <a:masterClrMapping/>
  </p:clrMapOvr>
  <p:transition>
    <p:random/>
  </p:transition>
</p:sldLayout>
</file>

<file path=ppt/slideLayouts/slideLayout1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atin typeface="Times New Roman"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a:latin typeface="Times New Roman"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atin typeface="Times New Roman" charset="0"/>
              </a:defRPr>
            </a:lvl1pPr>
          </a:lstStyle>
          <a:p>
            <a:pPr>
              <a:defRPr/>
            </a:pPr>
            <a:fld id="{4BD82402-6AD3-EE42-AD3B-1C10FA4422D4}" type="slidenum">
              <a:rPr lang="en-US"/>
              <a:pPr>
                <a:defRPr/>
              </a:pPr>
              <a:t>‹#›</a:t>
            </a:fld>
            <a:endParaRPr lang="en-US"/>
          </a:p>
        </p:txBody>
      </p:sp>
    </p:spTree>
    <p:extLst>
      <p:ext uri="{BB962C8B-B14F-4D97-AF65-F5344CB8AC3E}">
        <p14:creationId xmlns:p14="http://schemas.microsoft.com/office/powerpoint/2010/main" val="132564625"/>
      </p:ext>
    </p:extLst>
  </p:cSld>
  <p:clrMapOvr>
    <a:masterClrMapping/>
  </p:clrMapOvr>
  <p:transition>
    <p:random/>
  </p:transition>
</p:sldLayout>
</file>

<file path=ppt/slideLayouts/slideLayout1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atin typeface="Times New Roman"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a:latin typeface="Times New Roman"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atin typeface="Times New Roman" charset="0"/>
              </a:defRPr>
            </a:lvl1pPr>
          </a:lstStyle>
          <a:p>
            <a:pPr>
              <a:defRPr/>
            </a:pPr>
            <a:fld id="{1F1228C5-C2E5-6A4A-8B26-9657EB9EDED9}" type="slidenum">
              <a:rPr lang="en-US"/>
              <a:pPr>
                <a:defRPr/>
              </a:pPr>
              <a:t>‹#›</a:t>
            </a:fld>
            <a:endParaRPr lang="en-US"/>
          </a:p>
        </p:txBody>
      </p:sp>
    </p:spTree>
    <p:extLst>
      <p:ext uri="{BB962C8B-B14F-4D97-AF65-F5344CB8AC3E}">
        <p14:creationId xmlns:p14="http://schemas.microsoft.com/office/powerpoint/2010/main" val="1709736825"/>
      </p:ext>
    </p:extLst>
  </p:cSld>
  <p:clrMapOvr>
    <a:masterClrMapping/>
  </p:clrMapOvr>
  <p:transition>
    <p:random/>
  </p:transition>
</p:sldLayout>
</file>

<file path=ppt/slideLayouts/slideLayout1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atin typeface="Times New Roman"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latin typeface="Times New Roman"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Times New Roman" charset="0"/>
              </a:defRPr>
            </a:lvl1pPr>
          </a:lstStyle>
          <a:p>
            <a:pPr>
              <a:defRPr/>
            </a:pPr>
            <a:fld id="{94F3C9B3-1DF1-E244-8CC5-F63CDA137858}" type="slidenum">
              <a:rPr lang="en-US"/>
              <a:pPr>
                <a:defRPr/>
              </a:pPr>
              <a:t>‹#›</a:t>
            </a:fld>
            <a:endParaRPr lang="en-US"/>
          </a:p>
        </p:txBody>
      </p:sp>
    </p:spTree>
    <p:extLst>
      <p:ext uri="{BB962C8B-B14F-4D97-AF65-F5344CB8AC3E}">
        <p14:creationId xmlns:p14="http://schemas.microsoft.com/office/powerpoint/2010/main" val="3607872354"/>
      </p:ext>
    </p:extLst>
  </p:cSld>
  <p:clrMapOvr>
    <a:masterClrMapping/>
  </p:clrMapOvr>
  <p:transition>
    <p:random/>
  </p:transition>
</p:sldLayout>
</file>

<file path=ppt/slideLayouts/slideLayout1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atin typeface="Times New Roman"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latin typeface="Times New Roman"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Times New Roman" charset="0"/>
              </a:defRPr>
            </a:lvl1pPr>
          </a:lstStyle>
          <a:p>
            <a:pPr>
              <a:defRPr/>
            </a:pPr>
            <a:fld id="{07348378-868E-3F43-BE7B-308A00609144}" type="slidenum">
              <a:rPr lang="en-US"/>
              <a:pPr>
                <a:defRPr/>
              </a:pPr>
              <a:t>‹#›</a:t>
            </a:fld>
            <a:endParaRPr lang="en-US"/>
          </a:p>
        </p:txBody>
      </p:sp>
    </p:spTree>
    <p:extLst>
      <p:ext uri="{BB962C8B-B14F-4D97-AF65-F5344CB8AC3E}">
        <p14:creationId xmlns:p14="http://schemas.microsoft.com/office/powerpoint/2010/main" val="3464855778"/>
      </p:ext>
    </p:extLst>
  </p:cSld>
  <p:clrMapOvr>
    <a:masterClrMapping/>
  </p:clrMapOvr>
  <p:transition>
    <p:random/>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751455832"/>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ltGray">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04195" name="Rectangle 3"/>
          <p:cNvSpPr>
            <a:spLocks noGrp="1" noChangeArrowheads="1"/>
          </p:cNvSpPr>
          <p:nvPr>
            <p:ph type="ctrTitle"/>
          </p:nvPr>
        </p:nvSpPr>
        <p:spPr>
          <a:xfrm>
            <a:off x="685800" y="1676400"/>
            <a:ext cx="7772400" cy="1143000"/>
          </a:xfrm>
        </p:spPr>
        <p:txBody>
          <a:bodyPr/>
          <a:lstStyle>
            <a:lvl1pPr>
              <a:defRPr/>
            </a:lvl1pPr>
          </a:lstStyle>
          <a:p>
            <a:pPr lvl="0"/>
            <a:r>
              <a:rPr lang="en-US" noProof="0"/>
              <a:t>Click to edit Master title style</a:t>
            </a:r>
          </a:p>
        </p:txBody>
      </p:sp>
      <p:sp>
        <p:nvSpPr>
          <p:cNvPr id="904196" name="Rectangle 4"/>
          <p:cNvSpPr>
            <a:spLocks noGrp="1" noChangeArrowheads="1"/>
          </p:cNvSpPr>
          <p:nvPr>
            <p:ph type="subTitle" idx="1"/>
          </p:nvPr>
        </p:nvSpPr>
        <p:spPr>
          <a:xfrm>
            <a:off x="1371600" y="3352800"/>
            <a:ext cx="6400800" cy="1752600"/>
          </a:xfrm>
        </p:spPr>
        <p:txBody>
          <a:bodyPr/>
          <a:lstStyle>
            <a:lvl1pPr marL="0" indent="0" algn="ctr">
              <a:buFontTx/>
              <a:buNone/>
              <a:defRPr b="1"/>
            </a:lvl1pPr>
          </a:lstStyle>
          <a:p>
            <a:pPr lvl="0"/>
            <a:r>
              <a:rPr lang="en-US" noProof="0"/>
              <a:t>Click to edit Master subtitle style</a:t>
            </a:r>
          </a:p>
        </p:txBody>
      </p:sp>
      <p:sp>
        <p:nvSpPr>
          <p:cNvPr id="5" name="Rectangle 5"/>
          <p:cNvSpPr>
            <a:spLocks noGrp="1" noChangeArrowheads="1"/>
          </p:cNvSpPr>
          <p:nvPr>
            <p:ph type="dt" sz="half" idx="10"/>
          </p:nvPr>
        </p:nvSpPr>
        <p:spPr/>
        <p:txBody>
          <a:bodyPr/>
          <a:lstStyle>
            <a:lvl1pPr>
              <a:defRPr/>
            </a:lvl1pPr>
          </a:lstStyle>
          <a:p>
            <a:pPr>
              <a:defRPr/>
            </a:pPr>
            <a:endParaRPr lang="en-US"/>
          </a:p>
        </p:txBody>
      </p:sp>
      <p:sp>
        <p:nvSpPr>
          <p:cNvPr id="6" name="Rectangle 6"/>
          <p:cNvSpPr>
            <a:spLocks noGrp="1" noChangeArrowheads="1"/>
          </p:cNvSpPr>
          <p:nvPr>
            <p:ph type="ftr" sz="quarter" idx="11"/>
          </p:nvPr>
        </p:nvSpPr>
        <p:spPr/>
        <p:txBody>
          <a:bodyPr/>
          <a:lstStyle>
            <a:lvl1pPr>
              <a:defRPr/>
            </a:lvl1pPr>
          </a:lstStyle>
          <a:p>
            <a:pPr>
              <a:defRPr/>
            </a:pPr>
            <a:endParaRPr lang="en-US"/>
          </a:p>
        </p:txBody>
      </p:sp>
      <p:sp>
        <p:nvSpPr>
          <p:cNvPr id="7" name="Rectangle 7"/>
          <p:cNvSpPr>
            <a:spLocks noGrp="1" noChangeArrowheads="1"/>
          </p:cNvSpPr>
          <p:nvPr>
            <p:ph type="sldNum" sz="quarter" idx="12"/>
          </p:nvPr>
        </p:nvSpPr>
        <p:spPr/>
        <p:txBody>
          <a:bodyPr/>
          <a:lstStyle>
            <a:lvl1pPr>
              <a:defRPr/>
            </a:lvl1pPr>
          </a:lstStyle>
          <a:p>
            <a:pPr>
              <a:defRPr/>
            </a:pPr>
            <a:fld id="{BEFEBA2B-DFCD-824D-A895-364E21EC8E77}" type="slidenum">
              <a:rPr lang="en-US"/>
              <a:pPr>
                <a:defRPr/>
              </a:pPr>
              <a:t>‹#›</a:t>
            </a:fld>
            <a:endParaRPr lang="en-US"/>
          </a:p>
        </p:txBody>
      </p:sp>
    </p:spTree>
    <p:extLst>
      <p:ext uri="{BB962C8B-B14F-4D97-AF65-F5344CB8AC3E}">
        <p14:creationId xmlns:p14="http://schemas.microsoft.com/office/powerpoint/2010/main" val="1506328231"/>
      </p:ext>
    </p:extLst>
  </p:cSld>
  <p:clrMapOvr>
    <a:masterClrMapping/>
  </p:clrMapOvr>
  <p:transition>
    <p:random/>
  </p:transition>
</p:sldLayout>
</file>

<file path=ppt/slideLayouts/slideLayout1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2F300CF7-00A3-D34F-9418-B6972F69870D}" type="slidenum">
              <a:rPr lang="en-US"/>
              <a:pPr>
                <a:defRPr/>
              </a:pPr>
              <a:t>‹#›</a:t>
            </a:fld>
            <a:endParaRPr lang="en-US"/>
          </a:p>
        </p:txBody>
      </p:sp>
    </p:spTree>
    <p:extLst>
      <p:ext uri="{BB962C8B-B14F-4D97-AF65-F5344CB8AC3E}">
        <p14:creationId xmlns:p14="http://schemas.microsoft.com/office/powerpoint/2010/main" val="567453290"/>
      </p:ext>
    </p:extLst>
  </p:cSld>
  <p:clrMapOvr>
    <a:masterClrMapping/>
  </p:clrMapOvr>
  <p:transition>
    <p:random/>
  </p:transition>
</p:sldLayout>
</file>

<file path=ppt/slideLayouts/slideLayout19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05F65DE5-8283-FC49-B0A0-FA55C8D5447B}" type="slidenum">
              <a:rPr lang="en-US"/>
              <a:pPr>
                <a:defRPr/>
              </a:pPr>
              <a:t>‹#›</a:t>
            </a:fld>
            <a:endParaRPr lang="en-US"/>
          </a:p>
        </p:txBody>
      </p:sp>
    </p:spTree>
    <p:extLst>
      <p:ext uri="{BB962C8B-B14F-4D97-AF65-F5344CB8AC3E}">
        <p14:creationId xmlns:p14="http://schemas.microsoft.com/office/powerpoint/2010/main" val="1968282024"/>
      </p:ext>
    </p:extLst>
  </p:cSld>
  <p:clrMapOvr>
    <a:masterClrMapping/>
  </p:clrMapOvr>
  <p:transition>
    <p:random/>
  </p:transition>
</p:sldLayout>
</file>

<file path=ppt/slideLayouts/slideLayout1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4A441106-83D8-FA4E-8B14-3E77D040185A}" type="slidenum">
              <a:rPr lang="en-US"/>
              <a:pPr>
                <a:defRPr/>
              </a:pPr>
              <a:t>‹#›</a:t>
            </a:fld>
            <a:endParaRPr lang="en-US"/>
          </a:p>
        </p:txBody>
      </p:sp>
    </p:spTree>
    <p:extLst>
      <p:ext uri="{BB962C8B-B14F-4D97-AF65-F5344CB8AC3E}">
        <p14:creationId xmlns:p14="http://schemas.microsoft.com/office/powerpoint/2010/main" val="953654973"/>
      </p:ext>
    </p:extLst>
  </p:cSld>
  <p:clrMapOvr>
    <a:masterClrMapping/>
  </p:clrMapOvr>
  <p:transition>
    <p:random/>
  </p:transition>
</p:sldLayout>
</file>

<file path=ppt/slideLayouts/slideLayout1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dt" sz="half" idx="10"/>
          </p:nvPr>
        </p:nvSpPr>
        <p:spPr>
          <a:ln/>
        </p:spPr>
        <p:txBody>
          <a:bodyPr/>
          <a:lstStyle>
            <a:lvl1pPr>
              <a:defRPr/>
            </a:lvl1pPr>
          </a:lstStyle>
          <a:p>
            <a:pPr>
              <a:defRPr/>
            </a:pPr>
            <a:endParaRPr lang="en-US"/>
          </a:p>
        </p:txBody>
      </p:sp>
      <p:sp>
        <p:nvSpPr>
          <p:cNvPr id="8" name="Rectangle 6"/>
          <p:cNvSpPr>
            <a:spLocks noGrp="1" noChangeArrowheads="1"/>
          </p:cNvSpPr>
          <p:nvPr>
            <p:ph type="ftr" sz="quarter" idx="11"/>
          </p:nvPr>
        </p:nvSpPr>
        <p:spPr>
          <a:ln/>
        </p:spPr>
        <p:txBody>
          <a:bodyPr/>
          <a:lstStyle>
            <a:lvl1pPr>
              <a:defRPr/>
            </a:lvl1pPr>
          </a:lstStyle>
          <a:p>
            <a:pPr>
              <a:defRPr/>
            </a:pPr>
            <a:endParaRPr lang="en-US"/>
          </a:p>
        </p:txBody>
      </p:sp>
      <p:sp>
        <p:nvSpPr>
          <p:cNvPr id="9" name="Rectangle 7"/>
          <p:cNvSpPr>
            <a:spLocks noGrp="1" noChangeArrowheads="1"/>
          </p:cNvSpPr>
          <p:nvPr>
            <p:ph type="sldNum" sz="quarter" idx="12"/>
          </p:nvPr>
        </p:nvSpPr>
        <p:spPr>
          <a:ln/>
        </p:spPr>
        <p:txBody>
          <a:bodyPr/>
          <a:lstStyle>
            <a:lvl1pPr>
              <a:defRPr/>
            </a:lvl1pPr>
          </a:lstStyle>
          <a:p>
            <a:pPr>
              <a:defRPr/>
            </a:pPr>
            <a:fld id="{6A6CDEEE-E473-A94D-BC98-68C49CCE0C6B}" type="slidenum">
              <a:rPr lang="en-US"/>
              <a:pPr>
                <a:defRPr/>
              </a:pPr>
              <a:t>‹#›</a:t>
            </a:fld>
            <a:endParaRPr lang="en-US"/>
          </a:p>
        </p:txBody>
      </p:sp>
    </p:spTree>
    <p:extLst>
      <p:ext uri="{BB962C8B-B14F-4D97-AF65-F5344CB8AC3E}">
        <p14:creationId xmlns:p14="http://schemas.microsoft.com/office/powerpoint/2010/main" val="2140098532"/>
      </p:ext>
    </p:extLst>
  </p:cSld>
  <p:clrMapOvr>
    <a:masterClrMapping/>
  </p:clrMapOvr>
  <p:transition>
    <p:random/>
  </p:transition>
</p:sldLayout>
</file>

<file path=ppt/slideLayouts/slideLayout1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dt" sz="half" idx="10"/>
          </p:nvPr>
        </p:nvSpPr>
        <p:spPr>
          <a:ln/>
        </p:spPr>
        <p:txBody>
          <a:bodyPr/>
          <a:lstStyle>
            <a:lvl1pPr>
              <a:defRPr/>
            </a:lvl1pPr>
          </a:lstStyle>
          <a:p>
            <a:pPr>
              <a:defRPr/>
            </a:pPr>
            <a:endParaRPr lang="en-US"/>
          </a:p>
        </p:txBody>
      </p:sp>
      <p:sp>
        <p:nvSpPr>
          <p:cNvPr id="4" name="Rectangle 6"/>
          <p:cNvSpPr>
            <a:spLocks noGrp="1" noChangeArrowheads="1"/>
          </p:cNvSpPr>
          <p:nvPr>
            <p:ph type="ftr" sz="quarter" idx="11"/>
          </p:nvPr>
        </p:nvSpPr>
        <p:spPr>
          <a:ln/>
        </p:spPr>
        <p:txBody>
          <a:bodyPr/>
          <a:lstStyle>
            <a:lvl1pPr>
              <a:defRPr/>
            </a:lvl1pPr>
          </a:lstStyle>
          <a:p>
            <a:pPr>
              <a:defRPr/>
            </a:pPr>
            <a:endParaRPr lang="en-US"/>
          </a:p>
        </p:txBody>
      </p:sp>
      <p:sp>
        <p:nvSpPr>
          <p:cNvPr id="5" name="Rectangle 7"/>
          <p:cNvSpPr>
            <a:spLocks noGrp="1" noChangeArrowheads="1"/>
          </p:cNvSpPr>
          <p:nvPr>
            <p:ph type="sldNum" sz="quarter" idx="12"/>
          </p:nvPr>
        </p:nvSpPr>
        <p:spPr>
          <a:ln/>
        </p:spPr>
        <p:txBody>
          <a:bodyPr/>
          <a:lstStyle>
            <a:lvl1pPr>
              <a:defRPr/>
            </a:lvl1pPr>
          </a:lstStyle>
          <a:p>
            <a:pPr>
              <a:defRPr/>
            </a:pPr>
            <a:fld id="{1F8868FE-1F32-CB48-9AE6-7994150237E3}" type="slidenum">
              <a:rPr lang="en-US"/>
              <a:pPr>
                <a:defRPr/>
              </a:pPr>
              <a:t>‹#›</a:t>
            </a:fld>
            <a:endParaRPr lang="en-US"/>
          </a:p>
        </p:txBody>
      </p:sp>
    </p:spTree>
    <p:extLst>
      <p:ext uri="{BB962C8B-B14F-4D97-AF65-F5344CB8AC3E}">
        <p14:creationId xmlns:p14="http://schemas.microsoft.com/office/powerpoint/2010/main" val="3055678320"/>
      </p:ext>
    </p:extLst>
  </p:cSld>
  <p:clrMapOvr>
    <a:masterClrMapping/>
  </p:clrMapOvr>
  <p:transition>
    <p:random/>
  </p:transition>
</p:sldLayout>
</file>

<file path=ppt/slideLayouts/slideLayout1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p>
        </p:txBody>
      </p:sp>
      <p:sp>
        <p:nvSpPr>
          <p:cNvPr id="3" name="Rectangle 6"/>
          <p:cNvSpPr>
            <a:spLocks noGrp="1" noChangeArrowheads="1"/>
          </p:cNvSpPr>
          <p:nvPr>
            <p:ph type="ftr" sz="quarter" idx="11"/>
          </p:nvPr>
        </p:nvSpPr>
        <p:spPr>
          <a:ln/>
        </p:spPr>
        <p:txBody>
          <a:bodyPr/>
          <a:lstStyle>
            <a:lvl1pPr>
              <a:defRPr/>
            </a:lvl1pPr>
          </a:lstStyle>
          <a:p>
            <a:pPr>
              <a:defRPr/>
            </a:pPr>
            <a:endParaRPr lang="en-US"/>
          </a:p>
        </p:txBody>
      </p:sp>
      <p:sp>
        <p:nvSpPr>
          <p:cNvPr id="4" name="Rectangle 7"/>
          <p:cNvSpPr>
            <a:spLocks noGrp="1" noChangeArrowheads="1"/>
          </p:cNvSpPr>
          <p:nvPr>
            <p:ph type="sldNum" sz="quarter" idx="12"/>
          </p:nvPr>
        </p:nvSpPr>
        <p:spPr>
          <a:ln/>
        </p:spPr>
        <p:txBody>
          <a:bodyPr/>
          <a:lstStyle>
            <a:lvl1pPr>
              <a:defRPr/>
            </a:lvl1pPr>
          </a:lstStyle>
          <a:p>
            <a:pPr>
              <a:defRPr/>
            </a:pPr>
            <a:fld id="{1243D9CC-B644-484D-847D-D4E031EACADE}" type="slidenum">
              <a:rPr lang="en-US"/>
              <a:pPr>
                <a:defRPr/>
              </a:pPr>
              <a:t>‹#›</a:t>
            </a:fld>
            <a:endParaRPr lang="en-US"/>
          </a:p>
        </p:txBody>
      </p:sp>
    </p:spTree>
    <p:extLst>
      <p:ext uri="{BB962C8B-B14F-4D97-AF65-F5344CB8AC3E}">
        <p14:creationId xmlns:p14="http://schemas.microsoft.com/office/powerpoint/2010/main" val="1226198447"/>
      </p:ext>
    </p:extLst>
  </p:cSld>
  <p:clrMapOvr>
    <a:masterClrMapping/>
  </p:clrMapOvr>
  <p:transition>
    <p:random/>
  </p:transition>
</p:sldLayout>
</file>

<file path=ppt/slideLayouts/slideLayout1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18874681-DF78-1C42-8DD3-AB7C679ADF0A}" type="slidenum">
              <a:rPr lang="en-US"/>
              <a:pPr>
                <a:defRPr/>
              </a:pPr>
              <a:t>‹#›</a:t>
            </a:fld>
            <a:endParaRPr lang="en-US"/>
          </a:p>
        </p:txBody>
      </p:sp>
    </p:spTree>
    <p:extLst>
      <p:ext uri="{BB962C8B-B14F-4D97-AF65-F5344CB8AC3E}">
        <p14:creationId xmlns:p14="http://schemas.microsoft.com/office/powerpoint/2010/main" val="1085406639"/>
      </p:ext>
    </p:extLst>
  </p:cSld>
  <p:clrMapOvr>
    <a:masterClrMapping/>
  </p:clrMapOvr>
  <p:transition>
    <p:random/>
  </p:transition>
</p:sldLayout>
</file>

<file path=ppt/slideLayouts/slideLayout1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949D9281-710E-4948-AEFC-6157EFEDE5B5}" type="slidenum">
              <a:rPr lang="en-US"/>
              <a:pPr>
                <a:defRPr/>
              </a:pPr>
              <a:t>‹#›</a:t>
            </a:fld>
            <a:endParaRPr lang="en-US"/>
          </a:p>
        </p:txBody>
      </p:sp>
    </p:spTree>
    <p:extLst>
      <p:ext uri="{BB962C8B-B14F-4D97-AF65-F5344CB8AC3E}">
        <p14:creationId xmlns:p14="http://schemas.microsoft.com/office/powerpoint/2010/main" val="3418646585"/>
      </p:ext>
    </p:extLst>
  </p:cSld>
  <p:clrMapOvr>
    <a:masterClrMapping/>
  </p:clrMapOvr>
  <p:transition>
    <p:random/>
  </p:transition>
</p:sldLayout>
</file>

<file path=ppt/slideLayouts/slideLayout1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79722533-945C-9948-B559-3463643AEEAA}" type="slidenum">
              <a:rPr lang="en-US"/>
              <a:pPr>
                <a:defRPr/>
              </a:pPr>
              <a:t>‹#›</a:t>
            </a:fld>
            <a:endParaRPr lang="en-US"/>
          </a:p>
        </p:txBody>
      </p:sp>
    </p:spTree>
    <p:extLst>
      <p:ext uri="{BB962C8B-B14F-4D97-AF65-F5344CB8AC3E}">
        <p14:creationId xmlns:p14="http://schemas.microsoft.com/office/powerpoint/2010/main" val="4144819567"/>
      </p:ext>
    </p:extLst>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99D7BE4-5825-F64A-9B4D-8C5F4E20A7E0}" type="slidenum">
              <a:rPr lang="en-US"/>
              <a:pPr>
                <a:defRPr/>
              </a:pPr>
              <a:t>‹#›</a:t>
            </a:fld>
            <a:endParaRPr lang="en-US"/>
          </a:p>
        </p:txBody>
      </p:sp>
    </p:spTree>
    <p:extLst>
      <p:ext uri="{BB962C8B-B14F-4D97-AF65-F5344CB8AC3E}">
        <p14:creationId xmlns:p14="http://schemas.microsoft.com/office/powerpoint/2010/main" val="4920038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669369019"/>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4D477112-D1DF-5A4F-804C-11D49718B2BE}" type="slidenum">
              <a:rPr lang="en-US"/>
              <a:pPr>
                <a:defRPr/>
              </a:pPr>
              <a:t>‹#›</a:t>
            </a:fld>
            <a:endParaRPr lang="en-US"/>
          </a:p>
        </p:txBody>
      </p:sp>
    </p:spTree>
    <p:extLst>
      <p:ext uri="{BB962C8B-B14F-4D97-AF65-F5344CB8AC3E}">
        <p14:creationId xmlns:p14="http://schemas.microsoft.com/office/powerpoint/2010/main" val="2607848378"/>
      </p:ext>
    </p:extLst>
  </p:cSld>
  <p:clrMapOvr>
    <a:masterClrMapping/>
  </p:clrMapOvr>
  <p:transition>
    <p:random/>
  </p:transition>
</p:sldLayout>
</file>

<file path=ppt/slideLayouts/slideLayout20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098754" name="Rectangle 2"/>
          <p:cNvSpPr>
            <a:spLocks noGrp="1" noChangeArrowheads="1"/>
          </p:cNvSpPr>
          <p:nvPr>
            <p:ph type="ctrTitle"/>
          </p:nvPr>
        </p:nvSpPr>
        <p:spPr>
          <a:xfrm>
            <a:off x="2895600" y="1143000"/>
            <a:ext cx="5562600" cy="2286000"/>
          </a:xfrm>
          <a:effectLst>
            <a:outerShdw blurRad="63500" algn="ctr" rotWithShape="0">
              <a:srgbClr val="FFFFFF">
                <a:alpha val="75000"/>
              </a:srgbClr>
            </a:outerShdw>
          </a:effectLst>
        </p:spPr>
        <p:txBody>
          <a:bodyPr/>
          <a:lstStyle>
            <a:lvl1pPr algn="r">
              <a:defRPr b="0"/>
            </a:lvl1pPr>
          </a:lstStyle>
          <a:p>
            <a:pPr lvl="0"/>
            <a:r>
              <a:rPr lang="en-US" noProof="0"/>
              <a:t>Click to edit Master title style</a:t>
            </a:r>
          </a:p>
        </p:txBody>
      </p:sp>
      <p:sp>
        <p:nvSpPr>
          <p:cNvPr id="1098755" name="Rectangle 3"/>
          <p:cNvSpPr>
            <a:spLocks noGrp="1" noChangeArrowheads="1"/>
          </p:cNvSpPr>
          <p:nvPr>
            <p:ph type="subTitle" idx="1"/>
          </p:nvPr>
        </p:nvSpPr>
        <p:spPr>
          <a:xfrm>
            <a:off x="2133600" y="3886200"/>
            <a:ext cx="4267200" cy="2057400"/>
          </a:xfrm>
          <a:effectLst/>
        </p:spPr>
        <p:txBody>
          <a:bodyPr/>
          <a:lstStyle>
            <a:lvl1pPr marL="0" indent="0">
              <a:buFont typeface="Wingdings" charset="0"/>
              <a:buNone/>
              <a:defRPr i="1"/>
            </a:lvl1pPr>
          </a:lstStyle>
          <a:p>
            <a:pPr lvl="0"/>
            <a:r>
              <a:rPr lang="en-US" noProof="0"/>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6553200" y="6248400"/>
            <a:ext cx="1295400" cy="457200"/>
          </a:xfrm>
        </p:spPr>
        <p:txBody>
          <a:bodyPr/>
          <a:lstStyle>
            <a:lvl1pPr>
              <a:defRPr/>
            </a:lvl1pPr>
          </a:lstStyle>
          <a:p>
            <a:pPr>
              <a:defRPr/>
            </a:pPr>
            <a:fld id="{3493F5F2-6B69-0F46-AF94-5D5428D7CF2A}" type="slidenum">
              <a:rPr lang="en-US"/>
              <a:pPr>
                <a:defRPr/>
              </a:pPr>
              <a:t>‹#›</a:t>
            </a:fld>
            <a:endParaRPr lang="en-US"/>
          </a:p>
        </p:txBody>
      </p:sp>
    </p:spTree>
    <p:extLst>
      <p:ext uri="{BB962C8B-B14F-4D97-AF65-F5344CB8AC3E}">
        <p14:creationId xmlns:p14="http://schemas.microsoft.com/office/powerpoint/2010/main" val="3797883010"/>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6DABDF4-A7A7-4E4F-B385-8DDA8DB7F615}" type="slidenum">
              <a:rPr lang="en-US"/>
              <a:pPr>
                <a:defRPr/>
              </a:pPr>
              <a:t>‹#›</a:t>
            </a:fld>
            <a:endParaRPr lang="en-US"/>
          </a:p>
        </p:txBody>
      </p:sp>
    </p:spTree>
    <p:extLst>
      <p:ext uri="{BB962C8B-B14F-4D97-AF65-F5344CB8AC3E}">
        <p14:creationId xmlns:p14="http://schemas.microsoft.com/office/powerpoint/2010/main" val="743490284"/>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121C944-1E2B-604D-B61E-845C0E9371CB}" type="slidenum">
              <a:rPr lang="en-US"/>
              <a:pPr>
                <a:defRPr/>
              </a:pPr>
              <a:t>‹#›</a:t>
            </a:fld>
            <a:endParaRPr lang="en-US"/>
          </a:p>
        </p:txBody>
      </p:sp>
    </p:spTree>
    <p:extLst>
      <p:ext uri="{BB962C8B-B14F-4D97-AF65-F5344CB8AC3E}">
        <p14:creationId xmlns:p14="http://schemas.microsoft.com/office/powerpoint/2010/main" val="3897503041"/>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95400" y="1981200"/>
            <a:ext cx="35052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53000" y="1981200"/>
            <a:ext cx="35052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2DC34C8-B905-D245-95F4-B6B5F22A2EFB}" type="slidenum">
              <a:rPr lang="en-US"/>
              <a:pPr>
                <a:defRPr/>
              </a:pPr>
              <a:t>‹#›</a:t>
            </a:fld>
            <a:endParaRPr lang="en-US"/>
          </a:p>
        </p:txBody>
      </p:sp>
    </p:spTree>
    <p:extLst>
      <p:ext uri="{BB962C8B-B14F-4D97-AF65-F5344CB8AC3E}">
        <p14:creationId xmlns:p14="http://schemas.microsoft.com/office/powerpoint/2010/main" val="2837362836"/>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D9D49BC-57C7-C940-994B-B411A87A399C}" type="slidenum">
              <a:rPr lang="en-US"/>
              <a:pPr>
                <a:defRPr/>
              </a:pPr>
              <a:t>‹#›</a:t>
            </a:fld>
            <a:endParaRPr lang="en-US"/>
          </a:p>
        </p:txBody>
      </p:sp>
    </p:spTree>
    <p:extLst>
      <p:ext uri="{BB962C8B-B14F-4D97-AF65-F5344CB8AC3E}">
        <p14:creationId xmlns:p14="http://schemas.microsoft.com/office/powerpoint/2010/main" val="772420573"/>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E70A6BE-3D43-CB45-95B1-63991B317204}" type="slidenum">
              <a:rPr lang="en-US"/>
              <a:pPr>
                <a:defRPr/>
              </a:pPr>
              <a:t>‹#›</a:t>
            </a:fld>
            <a:endParaRPr lang="en-US"/>
          </a:p>
        </p:txBody>
      </p:sp>
    </p:spTree>
    <p:extLst>
      <p:ext uri="{BB962C8B-B14F-4D97-AF65-F5344CB8AC3E}">
        <p14:creationId xmlns:p14="http://schemas.microsoft.com/office/powerpoint/2010/main" val="38188871"/>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1B8067F-E6F3-1646-862F-ADAE783FC3BA}" type="slidenum">
              <a:rPr lang="en-US"/>
              <a:pPr>
                <a:defRPr/>
              </a:pPr>
              <a:t>‹#›</a:t>
            </a:fld>
            <a:endParaRPr lang="en-US"/>
          </a:p>
        </p:txBody>
      </p:sp>
    </p:spTree>
    <p:extLst>
      <p:ext uri="{BB962C8B-B14F-4D97-AF65-F5344CB8AC3E}">
        <p14:creationId xmlns:p14="http://schemas.microsoft.com/office/powerpoint/2010/main" val="3181804688"/>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5928866-82FD-EB42-861E-9A784AF2B54B}" type="slidenum">
              <a:rPr lang="en-US"/>
              <a:pPr>
                <a:defRPr/>
              </a:pPr>
              <a:t>‹#›</a:t>
            </a:fld>
            <a:endParaRPr lang="en-US"/>
          </a:p>
        </p:txBody>
      </p:sp>
    </p:spTree>
    <p:extLst>
      <p:ext uri="{BB962C8B-B14F-4D97-AF65-F5344CB8AC3E}">
        <p14:creationId xmlns:p14="http://schemas.microsoft.com/office/powerpoint/2010/main" val="2280521471"/>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6045FFD-181F-9546-9844-152A32BDBEA2}" type="slidenum">
              <a:rPr lang="en-US"/>
              <a:pPr>
                <a:defRPr/>
              </a:pPr>
              <a:t>‹#›</a:t>
            </a:fld>
            <a:endParaRPr lang="en-US"/>
          </a:p>
        </p:txBody>
      </p:sp>
    </p:spTree>
    <p:extLst>
      <p:ext uri="{BB962C8B-B14F-4D97-AF65-F5344CB8AC3E}">
        <p14:creationId xmlns:p14="http://schemas.microsoft.com/office/powerpoint/2010/main" val="30973267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69583645"/>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09D39B1-D199-CF4C-9064-CE08259A64B0}" type="slidenum">
              <a:rPr lang="en-US"/>
              <a:pPr>
                <a:defRPr/>
              </a:pPr>
              <a:t>‹#›</a:t>
            </a:fld>
            <a:endParaRPr lang="en-US"/>
          </a:p>
        </p:txBody>
      </p:sp>
    </p:spTree>
    <p:extLst>
      <p:ext uri="{BB962C8B-B14F-4D97-AF65-F5344CB8AC3E}">
        <p14:creationId xmlns:p14="http://schemas.microsoft.com/office/powerpoint/2010/main" val="702756672"/>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8FCE11D-0453-464A-91CB-3F5C89ADB1B4}" type="slidenum">
              <a:rPr lang="en-US"/>
              <a:pPr>
                <a:defRPr/>
              </a:pPr>
              <a:t>‹#›</a:t>
            </a:fld>
            <a:endParaRPr lang="en-US"/>
          </a:p>
        </p:txBody>
      </p:sp>
    </p:spTree>
    <p:extLst>
      <p:ext uri="{BB962C8B-B14F-4D97-AF65-F5344CB8AC3E}">
        <p14:creationId xmlns:p14="http://schemas.microsoft.com/office/powerpoint/2010/main" val="1939110960"/>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290513" y="2546350"/>
            <a:ext cx="711200" cy="474663"/>
            <a:chOff x="720" y="336"/>
            <a:chExt cx="624" cy="432"/>
          </a:xfrm>
        </p:grpSpPr>
        <p:sp>
          <p:nvSpPr>
            <p:cNvPr id="5" name="Rectangle 3"/>
            <p:cNvSpPr>
              <a:spLocks noChangeArrowheads="1"/>
            </p:cNvSpPr>
            <p:nvPr/>
          </p:nvSpPr>
          <p:spPr bwMode="auto">
            <a:xfrm>
              <a:off x="720" y="336"/>
              <a:ext cx="384" cy="432"/>
            </a:xfrm>
            <a:prstGeom prst="rect">
              <a:avLst/>
            </a:prstGeom>
            <a:solidFill>
              <a:schemeClr val="folHlink"/>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000000"/>
                </a:solidFill>
                <a:latin typeface="Arial" charset="0"/>
              </a:endParaRPr>
            </a:p>
          </p:txBody>
        </p:sp>
        <p:sp>
          <p:nvSpPr>
            <p:cNvPr id="6" name="Rectangle 4"/>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000000"/>
                </a:solidFill>
                <a:latin typeface="Arial" charset="0"/>
              </a:endParaRPr>
            </a:p>
          </p:txBody>
        </p:sp>
      </p:grpSp>
      <p:grpSp>
        <p:nvGrpSpPr>
          <p:cNvPr id="7" name="Group 5"/>
          <p:cNvGrpSpPr>
            <a:grpSpLocks/>
          </p:cNvGrpSpPr>
          <p:nvPr/>
        </p:nvGrpSpPr>
        <p:grpSpPr bwMode="auto">
          <a:xfrm>
            <a:off x="414338" y="2968625"/>
            <a:ext cx="738187" cy="474663"/>
            <a:chOff x="912" y="2640"/>
            <a:chExt cx="672" cy="432"/>
          </a:xfrm>
        </p:grpSpPr>
        <p:sp>
          <p:nvSpPr>
            <p:cNvPr id="8" name="Rectangle 6"/>
            <p:cNvSpPr>
              <a:spLocks noChangeArrowheads="1"/>
            </p:cNvSpPr>
            <p:nvPr/>
          </p:nvSpPr>
          <p:spPr bwMode="auto">
            <a:xfrm>
              <a:off x="912" y="2640"/>
              <a:ext cx="384" cy="432"/>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000000"/>
                </a:solidFill>
                <a:latin typeface="Arial" charset="0"/>
              </a:endParaRPr>
            </a:p>
          </p:txBody>
        </p:sp>
        <p:sp>
          <p:nvSpPr>
            <p:cNvPr id="9" name="Rectangle 7"/>
            <p:cNvSpPr>
              <a:spLocks noChangeArrowheads="1"/>
            </p:cNvSpPr>
            <p:nvPr/>
          </p:nvSpPr>
          <p:spPr bwMode="auto">
            <a:xfrm>
              <a:off x="1249" y="2640"/>
              <a:ext cx="335" cy="432"/>
            </a:xfrm>
            <a:prstGeom prst="rect">
              <a:avLst/>
            </a:prstGeom>
            <a:gradFill rotWithShape="0">
              <a:gsLst>
                <a:gs pos="0">
                  <a:schemeClr val="accent2"/>
                </a:gs>
                <a:gs pos="100000">
                  <a:schemeClr val="bg1"/>
                </a:gs>
              </a:gsLst>
              <a:lin ang="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000000"/>
                </a:solidFill>
                <a:latin typeface="Arial" charset="0"/>
              </a:endParaRPr>
            </a:p>
          </p:txBody>
        </p:sp>
      </p:grpSp>
      <p:sp>
        <p:nvSpPr>
          <p:cNvPr id="10" name="Rectangle 8"/>
          <p:cNvSpPr>
            <a:spLocks noChangeArrowheads="1"/>
          </p:cNvSpPr>
          <p:nvPr/>
        </p:nvSpPr>
        <p:spPr bwMode="auto">
          <a:xfrm>
            <a:off x="0" y="2895600"/>
            <a:ext cx="560388" cy="422275"/>
          </a:xfrm>
          <a:prstGeom prst="rect">
            <a:avLst/>
          </a:prstGeom>
          <a:gradFill rotWithShape="0">
            <a:gsLst>
              <a:gs pos="0">
                <a:schemeClr val="bg1"/>
              </a:gs>
              <a:gs pos="100000">
                <a:schemeClr val="hlink"/>
              </a:gs>
            </a:gsLst>
            <a:lin ang="1890000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000000"/>
              </a:solidFill>
              <a:latin typeface="Arial" charset="0"/>
            </a:endParaRPr>
          </a:p>
        </p:txBody>
      </p:sp>
      <p:sp>
        <p:nvSpPr>
          <p:cNvPr id="11" name="Rectangle 9"/>
          <p:cNvSpPr>
            <a:spLocks noChangeArrowheads="1"/>
          </p:cNvSpPr>
          <p:nvPr/>
        </p:nvSpPr>
        <p:spPr bwMode="auto">
          <a:xfrm>
            <a:off x="635000" y="2438400"/>
            <a:ext cx="31750" cy="1052513"/>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000000"/>
              </a:solidFill>
              <a:latin typeface="Arial" charset="0"/>
            </a:endParaRPr>
          </a:p>
        </p:txBody>
      </p:sp>
      <p:sp>
        <p:nvSpPr>
          <p:cNvPr id="12" name="Rectangle 15"/>
          <p:cNvSpPr>
            <a:spLocks noChangeArrowheads="1"/>
          </p:cNvSpPr>
          <p:nvPr/>
        </p:nvSpPr>
        <p:spPr bwMode="gray">
          <a:xfrm flipV="1">
            <a:off x="315913" y="3265488"/>
            <a:ext cx="8683625" cy="46037"/>
          </a:xfrm>
          <a:prstGeom prst="rect">
            <a:avLst/>
          </a:prstGeom>
          <a:gradFill rotWithShape="0">
            <a:gsLst>
              <a:gs pos="0">
                <a:schemeClr val="bg2"/>
              </a:gs>
              <a:gs pos="100000">
                <a:schemeClr val="bg1"/>
              </a:gs>
            </a:gsLst>
            <a:lin ang="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rot="10800000" wrap="none" anchor="ctr"/>
          <a:lstStyle/>
          <a:p>
            <a:pPr algn="ctr" eaLnBrk="1" hangingPunct="1"/>
            <a:endParaRPr kumimoji="1" lang="en-US">
              <a:solidFill>
                <a:srgbClr val="000000"/>
              </a:solidFill>
              <a:latin typeface="Arial" charset="0"/>
            </a:endParaRPr>
          </a:p>
        </p:txBody>
      </p:sp>
      <p:sp>
        <p:nvSpPr>
          <p:cNvPr id="1089546" name="Rectangle 10"/>
          <p:cNvSpPr>
            <a:spLocks noGrp="1" noChangeArrowheads="1"/>
          </p:cNvSpPr>
          <p:nvPr>
            <p:ph type="ctrTitle"/>
          </p:nvPr>
        </p:nvSpPr>
        <p:spPr>
          <a:xfrm>
            <a:off x="990600" y="1828800"/>
            <a:ext cx="7772400" cy="1143000"/>
          </a:xfrm>
        </p:spPr>
        <p:txBody>
          <a:bodyPr/>
          <a:lstStyle>
            <a:lvl1pPr>
              <a:defRPr/>
            </a:lvl1pPr>
          </a:lstStyle>
          <a:p>
            <a:pPr lvl="0"/>
            <a:r>
              <a:rPr lang="en-US" noProof="0"/>
              <a:t>Click to edit Master title style</a:t>
            </a:r>
          </a:p>
        </p:txBody>
      </p:sp>
      <p:sp>
        <p:nvSpPr>
          <p:cNvPr id="1089547" name="Rectangle 11"/>
          <p:cNvSpPr>
            <a:spLocks noGrp="1" noChangeArrowheads="1"/>
          </p:cNvSpPr>
          <p:nvPr>
            <p:ph type="subTitle" idx="1"/>
          </p:nvPr>
        </p:nvSpPr>
        <p:spPr>
          <a:xfrm>
            <a:off x="1371600" y="3886200"/>
            <a:ext cx="6400800" cy="1752600"/>
          </a:xfrm>
        </p:spPr>
        <p:txBody>
          <a:bodyPr/>
          <a:lstStyle>
            <a:lvl1pPr marL="0" indent="0" algn="ctr">
              <a:buFont typeface="Wingdings" charset="0"/>
              <a:buNone/>
              <a:defRPr/>
            </a:lvl1pPr>
          </a:lstStyle>
          <a:p>
            <a:pPr lvl="0"/>
            <a:r>
              <a:rPr lang="en-US" noProof="0"/>
              <a:t>Click to edit Master subtitle style</a:t>
            </a:r>
          </a:p>
        </p:txBody>
      </p:sp>
      <p:sp>
        <p:nvSpPr>
          <p:cNvPr id="13" name="Rectangle 12"/>
          <p:cNvSpPr>
            <a:spLocks noGrp="1" noChangeArrowheads="1"/>
          </p:cNvSpPr>
          <p:nvPr>
            <p:ph type="dt" sz="half" idx="10"/>
          </p:nvPr>
        </p:nvSpPr>
        <p:spPr>
          <a:xfrm>
            <a:off x="990600" y="6248400"/>
            <a:ext cx="1905000" cy="457200"/>
          </a:xfrm>
        </p:spPr>
        <p:txBody>
          <a:bodyPr/>
          <a:lstStyle>
            <a:lvl1pPr>
              <a:defRPr>
                <a:solidFill>
                  <a:srgbClr val="1C1C1C"/>
                </a:solidFill>
                <a:latin typeface="Times New Roman" charset="0"/>
              </a:defRPr>
            </a:lvl1pPr>
          </a:lstStyle>
          <a:p>
            <a:pPr>
              <a:defRPr/>
            </a:pPr>
            <a:endParaRPr lang="en-US"/>
          </a:p>
        </p:txBody>
      </p:sp>
      <p:sp>
        <p:nvSpPr>
          <p:cNvPr id="14" name="Rectangle 13"/>
          <p:cNvSpPr>
            <a:spLocks noGrp="1" noChangeArrowheads="1"/>
          </p:cNvSpPr>
          <p:nvPr>
            <p:ph type="ftr" sz="quarter" idx="11"/>
          </p:nvPr>
        </p:nvSpPr>
        <p:spPr>
          <a:xfrm>
            <a:off x="3429000" y="6248400"/>
            <a:ext cx="2895600" cy="457200"/>
          </a:xfrm>
        </p:spPr>
        <p:txBody>
          <a:bodyPr/>
          <a:lstStyle>
            <a:lvl1pPr>
              <a:defRPr>
                <a:solidFill>
                  <a:srgbClr val="1C1C1C"/>
                </a:solidFill>
                <a:latin typeface="Times New Roman" charset="0"/>
              </a:defRPr>
            </a:lvl1pPr>
          </a:lstStyle>
          <a:p>
            <a:pPr>
              <a:defRPr/>
            </a:pPr>
            <a:endParaRPr lang="en-US"/>
          </a:p>
        </p:txBody>
      </p:sp>
      <p:sp>
        <p:nvSpPr>
          <p:cNvPr id="15" name="Rectangle 14"/>
          <p:cNvSpPr>
            <a:spLocks noGrp="1" noChangeArrowheads="1"/>
          </p:cNvSpPr>
          <p:nvPr>
            <p:ph type="sldNum" sz="quarter" idx="12"/>
          </p:nvPr>
        </p:nvSpPr>
        <p:spPr>
          <a:xfrm>
            <a:off x="6858000" y="6248400"/>
            <a:ext cx="1905000" cy="457200"/>
          </a:xfrm>
        </p:spPr>
        <p:txBody>
          <a:bodyPr/>
          <a:lstStyle>
            <a:lvl1pPr>
              <a:defRPr>
                <a:solidFill>
                  <a:srgbClr val="1C1C1C"/>
                </a:solidFill>
                <a:latin typeface="Times New Roman" charset="0"/>
              </a:defRPr>
            </a:lvl1pPr>
          </a:lstStyle>
          <a:p>
            <a:pPr>
              <a:defRPr/>
            </a:pPr>
            <a:fld id="{5CEC8167-FC3A-E142-8AE9-B67CC50B86AD}" type="slidenum">
              <a:rPr lang="en-US"/>
              <a:pPr>
                <a:defRPr/>
              </a:pPr>
              <a:t>‹#›</a:t>
            </a:fld>
            <a:endParaRPr lang="en-US"/>
          </a:p>
        </p:txBody>
      </p:sp>
    </p:spTree>
    <p:extLst>
      <p:ext uri="{BB962C8B-B14F-4D97-AF65-F5344CB8AC3E}">
        <p14:creationId xmlns:p14="http://schemas.microsoft.com/office/powerpoint/2010/main" val="3097754559"/>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p:cNvSpPr>
            <a:spLocks noGrp="1" noChangeArrowheads="1"/>
          </p:cNvSpPr>
          <p:nvPr>
            <p:ph type="dt" sz="half" idx="10"/>
          </p:nvPr>
        </p:nvSpPr>
        <p:spPr/>
        <p:txBody>
          <a:bodyPr/>
          <a:lstStyle>
            <a:lvl1pPr>
              <a:defRPr>
                <a:latin typeface="Times New Roman" charset="0"/>
              </a:defRPr>
            </a:lvl1pPr>
          </a:lstStyle>
          <a:p>
            <a:pPr>
              <a:defRPr/>
            </a:pPr>
            <a:endParaRPr lang="en-US"/>
          </a:p>
        </p:txBody>
      </p:sp>
      <p:sp>
        <p:nvSpPr>
          <p:cNvPr id="5" name="Rectangle 12"/>
          <p:cNvSpPr>
            <a:spLocks noGrp="1" noChangeArrowheads="1"/>
          </p:cNvSpPr>
          <p:nvPr>
            <p:ph type="ftr" sz="quarter" idx="11"/>
          </p:nvPr>
        </p:nvSpPr>
        <p:spPr/>
        <p:txBody>
          <a:bodyPr/>
          <a:lstStyle>
            <a:lvl1pPr>
              <a:defRPr>
                <a:latin typeface="Times New Roman" charset="0"/>
              </a:defRPr>
            </a:lvl1pPr>
          </a:lstStyle>
          <a:p>
            <a:pPr>
              <a:defRPr/>
            </a:pPr>
            <a:endParaRPr lang="en-US"/>
          </a:p>
        </p:txBody>
      </p:sp>
      <p:sp>
        <p:nvSpPr>
          <p:cNvPr id="6" name="Rectangle 13"/>
          <p:cNvSpPr>
            <a:spLocks noGrp="1" noChangeArrowheads="1"/>
          </p:cNvSpPr>
          <p:nvPr>
            <p:ph type="sldNum" sz="quarter" idx="12"/>
          </p:nvPr>
        </p:nvSpPr>
        <p:spPr/>
        <p:txBody>
          <a:bodyPr/>
          <a:lstStyle>
            <a:lvl1pPr>
              <a:defRPr>
                <a:latin typeface="Times New Roman" charset="0"/>
              </a:defRPr>
            </a:lvl1pPr>
          </a:lstStyle>
          <a:p>
            <a:pPr>
              <a:defRPr/>
            </a:pPr>
            <a:fld id="{ED0AE422-F7E6-DE4B-B1F2-35A28658B67F}" type="slidenum">
              <a:rPr lang="en-US"/>
              <a:pPr>
                <a:defRPr/>
              </a:pPr>
              <a:t>‹#›</a:t>
            </a:fld>
            <a:endParaRPr lang="en-US"/>
          </a:p>
        </p:txBody>
      </p:sp>
    </p:spTree>
    <p:extLst>
      <p:ext uri="{BB962C8B-B14F-4D97-AF65-F5344CB8AC3E}">
        <p14:creationId xmlns:p14="http://schemas.microsoft.com/office/powerpoint/2010/main" val="310232141"/>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1"/>
          <p:cNvSpPr>
            <a:spLocks noGrp="1" noChangeArrowheads="1"/>
          </p:cNvSpPr>
          <p:nvPr>
            <p:ph type="dt" sz="half" idx="10"/>
          </p:nvPr>
        </p:nvSpPr>
        <p:spPr/>
        <p:txBody>
          <a:bodyPr/>
          <a:lstStyle>
            <a:lvl1pPr>
              <a:defRPr>
                <a:latin typeface="Times New Roman" charset="0"/>
              </a:defRPr>
            </a:lvl1pPr>
          </a:lstStyle>
          <a:p>
            <a:pPr>
              <a:defRPr/>
            </a:pPr>
            <a:endParaRPr lang="en-US"/>
          </a:p>
        </p:txBody>
      </p:sp>
      <p:sp>
        <p:nvSpPr>
          <p:cNvPr id="5" name="Rectangle 12"/>
          <p:cNvSpPr>
            <a:spLocks noGrp="1" noChangeArrowheads="1"/>
          </p:cNvSpPr>
          <p:nvPr>
            <p:ph type="ftr" sz="quarter" idx="11"/>
          </p:nvPr>
        </p:nvSpPr>
        <p:spPr/>
        <p:txBody>
          <a:bodyPr/>
          <a:lstStyle>
            <a:lvl1pPr>
              <a:defRPr>
                <a:latin typeface="Times New Roman" charset="0"/>
              </a:defRPr>
            </a:lvl1pPr>
          </a:lstStyle>
          <a:p>
            <a:pPr>
              <a:defRPr/>
            </a:pPr>
            <a:endParaRPr lang="en-US"/>
          </a:p>
        </p:txBody>
      </p:sp>
      <p:sp>
        <p:nvSpPr>
          <p:cNvPr id="6" name="Rectangle 13"/>
          <p:cNvSpPr>
            <a:spLocks noGrp="1" noChangeArrowheads="1"/>
          </p:cNvSpPr>
          <p:nvPr>
            <p:ph type="sldNum" sz="quarter" idx="12"/>
          </p:nvPr>
        </p:nvSpPr>
        <p:spPr/>
        <p:txBody>
          <a:bodyPr/>
          <a:lstStyle>
            <a:lvl1pPr>
              <a:defRPr>
                <a:latin typeface="Times New Roman" charset="0"/>
              </a:defRPr>
            </a:lvl1pPr>
          </a:lstStyle>
          <a:p>
            <a:pPr>
              <a:defRPr/>
            </a:pPr>
            <a:fld id="{534DBD55-67C6-114D-95C4-49C0204949E4}" type="slidenum">
              <a:rPr lang="en-US"/>
              <a:pPr>
                <a:defRPr/>
              </a:pPr>
              <a:t>‹#›</a:t>
            </a:fld>
            <a:endParaRPr lang="en-US"/>
          </a:p>
        </p:txBody>
      </p:sp>
    </p:spTree>
    <p:extLst>
      <p:ext uri="{BB962C8B-B14F-4D97-AF65-F5344CB8AC3E}">
        <p14:creationId xmlns:p14="http://schemas.microsoft.com/office/powerpoint/2010/main" val="2396109394"/>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826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450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1"/>
          <p:cNvSpPr>
            <a:spLocks noGrp="1" noChangeArrowheads="1"/>
          </p:cNvSpPr>
          <p:nvPr>
            <p:ph type="dt" sz="half" idx="10"/>
          </p:nvPr>
        </p:nvSpPr>
        <p:spPr/>
        <p:txBody>
          <a:bodyPr/>
          <a:lstStyle>
            <a:lvl1pPr>
              <a:defRPr>
                <a:latin typeface="Times New Roman" charset="0"/>
              </a:defRPr>
            </a:lvl1pPr>
          </a:lstStyle>
          <a:p>
            <a:pPr>
              <a:defRPr/>
            </a:pPr>
            <a:endParaRPr lang="en-US"/>
          </a:p>
        </p:txBody>
      </p:sp>
      <p:sp>
        <p:nvSpPr>
          <p:cNvPr id="6" name="Rectangle 12"/>
          <p:cNvSpPr>
            <a:spLocks noGrp="1" noChangeArrowheads="1"/>
          </p:cNvSpPr>
          <p:nvPr>
            <p:ph type="ftr" sz="quarter" idx="11"/>
          </p:nvPr>
        </p:nvSpPr>
        <p:spPr/>
        <p:txBody>
          <a:bodyPr/>
          <a:lstStyle>
            <a:lvl1pPr>
              <a:defRPr>
                <a:latin typeface="Times New Roman" charset="0"/>
              </a:defRPr>
            </a:lvl1pPr>
          </a:lstStyle>
          <a:p>
            <a:pPr>
              <a:defRPr/>
            </a:pPr>
            <a:endParaRPr lang="en-US"/>
          </a:p>
        </p:txBody>
      </p:sp>
      <p:sp>
        <p:nvSpPr>
          <p:cNvPr id="7" name="Rectangle 13"/>
          <p:cNvSpPr>
            <a:spLocks noGrp="1" noChangeArrowheads="1"/>
          </p:cNvSpPr>
          <p:nvPr>
            <p:ph type="sldNum" sz="quarter" idx="12"/>
          </p:nvPr>
        </p:nvSpPr>
        <p:spPr/>
        <p:txBody>
          <a:bodyPr/>
          <a:lstStyle>
            <a:lvl1pPr>
              <a:defRPr>
                <a:latin typeface="Times New Roman" charset="0"/>
              </a:defRPr>
            </a:lvl1pPr>
          </a:lstStyle>
          <a:p>
            <a:pPr>
              <a:defRPr/>
            </a:pPr>
            <a:fld id="{CBF4E3AA-C92D-974C-95FE-5BFC277E973A}" type="slidenum">
              <a:rPr lang="en-US"/>
              <a:pPr>
                <a:defRPr/>
              </a:pPr>
              <a:t>‹#›</a:t>
            </a:fld>
            <a:endParaRPr lang="en-US"/>
          </a:p>
        </p:txBody>
      </p:sp>
    </p:spTree>
    <p:extLst>
      <p:ext uri="{BB962C8B-B14F-4D97-AF65-F5344CB8AC3E}">
        <p14:creationId xmlns:p14="http://schemas.microsoft.com/office/powerpoint/2010/main" val="1085923155"/>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1"/>
          <p:cNvSpPr>
            <a:spLocks noGrp="1" noChangeArrowheads="1"/>
          </p:cNvSpPr>
          <p:nvPr>
            <p:ph type="dt" sz="half" idx="10"/>
          </p:nvPr>
        </p:nvSpPr>
        <p:spPr/>
        <p:txBody>
          <a:bodyPr/>
          <a:lstStyle>
            <a:lvl1pPr>
              <a:defRPr>
                <a:latin typeface="Times New Roman" charset="0"/>
              </a:defRPr>
            </a:lvl1pPr>
          </a:lstStyle>
          <a:p>
            <a:pPr>
              <a:defRPr/>
            </a:pPr>
            <a:endParaRPr lang="en-US"/>
          </a:p>
        </p:txBody>
      </p:sp>
      <p:sp>
        <p:nvSpPr>
          <p:cNvPr id="8" name="Rectangle 12"/>
          <p:cNvSpPr>
            <a:spLocks noGrp="1" noChangeArrowheads="1"/>
          </p:cNvSpPr>
          <p:nvPr>
            <p:ph type="ftr" sz="quarter" idx="11"/>
          </p:nvPr>
        </p:nvSpPr>
        <p:spPr/>
        <p:txBody>
          <a:bodyPr/>
          <a:lstStyle>
            <a:lvl1pPr>
              <a:defRPr>
                <a:latin typeface="Times New Roman" charset="0"/>
              </a:defRPr>
            </a:lvl1pPr>
          </a:lstStyle>
          <a:p>
            <a:pPr>
              <a:defRPr/>
            </a:pPr>
            <a:endParaRPr lang="en-US"/>
          </a:p>
        </p:txBody>
      </p:sp>
      <p:sp>
        <p:nvSpPr>
          <p:cNvPr id="9" name="Rectangle 13"/>
          <p:cNvSpPr>
            <a:spLocks noGrp="1" noChangeArrowheads="1"/>
          </p:cNvSpPr>
          <p:nvPr>
            <p:ph type="sldNum" sz="quarter" idx="12"/>
          </p:nvPr>
        </p:nvSpPr>
        <p:spPr/>
        <p:txBody>
          <a:bodyPr/>
          <a:lstStyle>
            <a:lvl1pPr>
              <a:defRPr>
                <a:latin typeface="Times New Roman" charset="0"/>
              </a:defRPr>
            </a:lvl1pPr>
          </a:lstStyle>
          <a:p>
            <a:pPr>
              <a:defRPr/>
            </a:pPr>
            <a:fld id="{6B12AD7F-B645-B749-8EBB-8ABA09606A7E}" type="slidenum">
              <a:rPr lang="en-US"/>
              <a:pPr>
                <a:defRPr/>
              </a:pPr>
              <a:t>‹#›</a:t>
            </a:fld>
            <a:endParaRPr lang="en-US"/>
          </a:p>
        </p:txBody>
      </p:sp>
    </p:spTree>
    <p:extLst>
      <p:ext uri="{BB962C8B-B14F-4D97-AF65-F5344CB8AC3E}">
        <p14:creationId xmlns:p14="http://schemas.microsoft.com/office/powerpoint/2010/main" val="2301215129"/>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1"/>
          <p:cNvSpPr>
            <a:spLocks noGrp="1" noChangeArrowheads="1"/>
          </p:cNvSpPr>
          <p:nvPr>
            <p:ph type="dt" sz="half" idx="10"/>
          </p:nvPr>
        </p:nvSpPr>
        <p:spPr/>
        <p:txBody>
          <a:bodyPr/>
          <a:lstStyle>
            <a:lvl1pPr>
              <a:defRPr>
                <a:latin typeface="Times New Roman" charset="0"/>
              </a:defRPr>
            </a:lvl1pPr>
          </a:lstStyle>
          <a:p>
            <a:pPr>
              <a:defRPr/>
            </a:pPr>
            <a:endParaRPr lang="en-US"/>
          </a:p>
        </p:txBody>
      </p:sp>
      <p:sp>
        <p:nvSpPr>
          <p:cNvPr id="4" name="Rectangle 12"/>
          <p:cNvSpPr>
            <a:spLocks noGrp="1" noChangeArrowheads="1"/>
          </p:cNvSpPr>
          <p:nvPr>
            <p:ph type="ftr" sz="quarter" idx="11"/>
          </p:nvPr>
        </p:nvSpPr>
        <p:spPr/>
        <p:txBody>
          <a:bodyPr/>
          <a:lstStyle>
            <a:lvl1pPr>
              <a:defRPr>
                <a:latin typeface="Times New Roman" charset="0"/>
              </a:defRPr>
            </a:lvl1pPr>
          </a:lstStyle>
          <a:p>
            <a:pPr>
              <a:defRPr/>
            </a:pPr>
            <a:endParaRPr lang="en-US"/>
          </a:p>
        </p:txBody>
      </p:sp>
      <p:sp>
        <p:nvSpPr>
          <p:cNvPr id="5" name="Rectangle 13"/>
          <p:cNvSpPr>
            <a:spLocks noGrp="1" noChangeArrowheads="1"/>
          </p:cNvSpPr>
          <p:nvPr>
            <p:ph type="sldNum" sz="quarter" idx="12"/>
          </p:nvPr>
        </p:nvSpPr>
        <p:spPr/>
        <p:txBody>
          <a:bodyPr/>
          <a:lstStyle>
            <a:lvl1pPr>
              <a:defRPr>
                <a:latin typeface="Times New Roman" charset="0"/>
              </a:defRPr>
            </a:lvl1pPr>
          </a:lstStyle>
          <a:p>
            <a:pPr>
              <a:defRPr/>
            </a:pPr>
            <a:fld id="{4FEBB80A-8F08-7449-9480-8154C649522A}" type="slidenum">
              <a:rPr lang="en-US"/>
              <a:pPr>
                <a:defRPr/>
              </a:pPr>
              <a:t>‹#›</a:t>
            </a:fld>
            <a:endParaRPr lang="en-US"/>
          </a:p>
        </p:txBody>
      </p:sp>
    </p:spTree>
    <p:extLst>
      <p:ext uri="{BB962C8B-B14F-4D97-AF65-F5344CB8AC3E}">
        <p14:creationId xmlns:p14="http://schemas.microsoft.com/office/powerpoint/2010/main" val="3245578316"/>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p:txBody>
          <a:bodyPr/>
          <a:lstStyle>
            <a:lvl1pPr>
              <a:defRPr>
                <a:latin typeface="Times New Roman" charset="0"/>
              </a:defRPr>
            </a:lvl1pPr>
          </a:lstStyle>
          <a:p>
            <a:pPr>
              <a:defRPr/>
            </a:pPr>
            <a:endParaRPr lang="en-US"/>
          </a:p>
        </p:txBody>
      </p:sp>
      <p:sp>
        <p:nvSpPr>
          <p:cNvPr id="3" name="Rectangle 12"/>
          <p:cNvSpPr>
            <a:spLocks noGrp="1" noChangeArrowheads="1"/>
          </p:cNvSpPr>
          <p:nvPr>
            <p:ph type="ftr" sz="quarter" idx="11"/>
          </p:nvPr>
        </p:nvSpPr>
        <p:spPr/>
        <p:txBody>
          <a:bodyPr/>
          <a:lstStyle>
            <a:lvl1pPr>
              <a:defRPr>
                <a:latin typeface="Times New Roman" charset="0"/>
              </a:defRPr>
            </a:lvl1pPr>
          </a:lstStyle>
          <a:p>
            <a:pPr>
              <a:defRPr/>
            </a:pPr>
            <a:endParaRPr lang="en-US"/>
          </a:p>
        </p:txBody>
      </p:sp>
      <p:sp>
        <p:nvSpPr>
          <p:cNvPr id="4" name="Rectangle 13"/>
          <p:cNvSpPr>
            <a:spLocks noGrp="1" noChangeArrowheads="1"/>
          </p:cNvSpPr>
          <p:nvPr>
            <p:ph type="sldNum" sz="quarter" idx="12"/>
          </p:nvPr>
        </p:nvSpPr>
        <p:spPr/>
        <p:txBody>
          <a:bodyPr/>
          <a:lstStyle>
            <a:lvl1pPr>
              <a:defRPr>
                <a:latin typeface="Times New Roman" charset="0"/>
              </a:defRPr>
            </a:lvl1pPr>
          </a:lstStyle>
          <a:p>
            <a:pPr>
              <a:defRPr/>
            </a:pPr>
            <a:fld id="{A89E6078-8A8A-3B43-858D-01AA1542B17F}" type="slidenum">
              <a:rPr lang="en-US"/>
              <a:pPr>
                <a:defRPr/>
              </a:pPr>
              <a:t>‹#›</a:t>
            </a:fld>
            <a:endParaRPr lang="en-US"/>
          </a:p>
        </p:txBody>
      </p:sp>
    </p:spTree>
    <p:extLst>
      <p:ext uri="{BB962C8B-B14F-4D97-AF65-F5344CB8AC3E}">
        <p14:creationId xmlns:p14="http://schemas.microsoft.com/office/powerpoint/2010/main" val="3679597160"/>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1"/>
          <p:cNvSpPr>
            <a:spLocks noGrp="1" noChangeArrowheads="1"/>
          </p:cNvSpPr>
          <p:nvPr>
            <p:ph type="dt" sz="half" idx="10"/>
          </p:nvPr>
        </p:nvSpPr>
        <p:spPr/>
        <p:txBody>
          <a:bodyPr/>
          <a:lstStyle>
            <a:lvl1pPr>
              <a:defRPr>
                <a:latin typeface="Times New Roman" charset="0"/>
              </a:defRPr>
            </a:lvl1pPr>
          </a:lstStyle>
          <a:p>
            <a:pPr>
              <a:defRPr/>
            </a:pPr>
            <a:endParaRPr lang="en-US"/>
          </a:p>
        </p:txBody>
      </p:sp>
      <p:sp>
        <p:nvSpPr>
          <p:cNvPr id="6" name="Rectangle 12"/>
          <p:cNvSpPr>
            <a:spLocks noGrp="1" noChangeArrowheads="1"/>
          </p:cNvSpPr>
          <p:nvPr>
            <p:ph type="ftr" sz="quarter" idx="11"/>
          </p:nvPr>
        </p:nvSpPr>
        <p:spPr/>
        <p:txBody>
          <a:bodyPr/>
          <a:lstStyle>
            <a:lvl1pPr>
              <a:defRPr>
                <a:latin typeface="Times New Roman" charset="0"/>
              </a:defRPr>
            </a:lvl1pPr>
          </a:lstStyle>
          <a:p>
            <a:pPr>
              <a:defRPr/>
            </a:pPr>
            <a:endParaRPr lang="en-US"/>
          </a:p>
        </p:txBody>
      </p:sp>
      <p:sp>
        <p:nvSpPr>
          <p:cNvPr id="7" name="Rectangle 13"/>
          <p:cNvSpPr>
            <a:spLocks noGrp="1" noChangeArrowheads="1"/>
          </p:cNvSpPr>
          <p:nvPr>
            <p:ph type="sldNum" sz="quarter" idx="12"/>
          </p:nvPr>
        </p:nvSpPr>
        <p:spPr/>
        <p:txBody>
          <a:bodyPr/>
          <a:lstStyle>
            <a:lvl1pPr>
              <a:defRPr>
                <a:latin typeface="Times New Roman" charset="0"/>
              </a:defRPr>
            </a:lvl1pPr>
          </a:lstStyle>
          <a:p>
            <a:pPr>
              <a:defRPr/>
            </a:pPr>
            <a:fld id="{9C236F6F-282D-C14B-B8B7-88524B4D6847}" type="slidenum">
              <a:rPr lang="en-US"/>
              <a:pPr>
                <a:defRPr/>
              </a:pPr>
              <a:t>‹#›</a:t>
            </a:fld>
            <a:endParaRPr lang="en-US"/>
          </a:p>
        </p:txBody>
      </p:sp>
    </p:spTree>
    <p:extLst>
      <p:ext uri="{BB962C8B-B14F-4D97-AF65-F5344CB8AC3E}">
        <p14:creationId xmlns:p14="http://schemas.microsoft.com/office/powerpoint/2010/main" val="40575249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00813" y="614363"/>
            <a:ext cx="1943100" cy="548163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71513" y="614363"/>
            <a:ext cx="5676900" cy="54816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85165377"/>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1"/>
          <p:cNvSpPr>
            <a:spLocks noGrp="1" noChangeArrowheads="1"/>
          </p:cNvSpPr>
          <p:nvPr>
            <p:ph type="dt" sz="half" idx="10"/>
          </p:nvPr>
        </p:nvSpPr>
        <p:spPr/>
        <p:txBody>
          <a:bodyPr/>
          <a:lstStyle>
            <a:lvl1pPr>
              <a:defRPr>
                <a:latin typeface="Times New Roman" charset="0"/>
              </a:defRPr>
            </a:lvl1pPr>
          </a:lstStyle>
          <a:p>
            <a:pPr>
              <a:defRPr/>
            </a:pPr>
            <a:endParaRPr lang="en-US"/>
          </a:p>
        </p:txBody>
      </p:sp>
      <p:sp>
        <p:nvSpPr>
          <p:cNvPr id="6" name="Rectangle 12"/>
          <p:cNvSpPr>
            <a:spLocks noGrp="1" noChangeArrowheads="1"/>
          </p:cNvSpPr>
          <p:nvPr>
            <p:ph type="ftr" sz="quarter" idx="11"/>
          </p:nvPr>
        </p:nvSpPr>
        <p:spPr/>
        <p:txBody>
          <a:bodyPr/>
          <a:lstStyle>
            <a:lvl1pPr>
              <a:defRPr>
                <a:latin typeface="Times New Roman" charset="0"/>
              </a:defRPr>
            </a:lvl1pPr>
          </a:lstStyle>
          <a:p>
            <a:pPr>
              <a:defRPr/>
            </a:pPr>
            <a:endParaRPr lang="en-US"/>
          </a:p>
        </p:txBody>
      </p:sp>
      <p:sp>
        <p:nvSpPr>
          <p:cNvPr id="7" name="Rectangle 13"/>
          <p:cNvSpPr>
            <a:spLocks noGrp="1" noChangeArrowheads="1"/>
          </p:cNvSpPr>
          <p:nvPr>
            <p:ph type="sldNum" sz="quarter" idx="12"/>
          </p:nvPr>
        </p:nvSpPr>
        <p:spPr/>
        <p:txBody>
          <a:bodyPr/>
          <a:lstStyle>
            <a:lvl1pPr>
              <a:defRPr>
                <a:latin typeface="Times New Roman" charset="0"/>
              </a:defRPr>
            </a:lvl1pPr>
          </a:lstStyle>
          <a:p>
            <a:pPr>
              <a:defRPr/>
            </a:pPr>
            <a:fld id="{65702E8E-E3F3-5D45-8912-1F1E1452B104}" type="slidenum">
              <a:rPr lang="en-US"/>
              <a:pPr>
                <a:defRPr/>
              </a:pPr>
              <a:t>‹#›</a:t>
            </a:fld>
            <a:endParaRPr lang="en-US"/>
          </a:p>
        </p:txBody>
      </p:sp>
    </p:spTree>
    <p:extLst>
      <p:ext uri="{BB962C8B-B14F-4D97-AF65-F5344CB8AC3E}">
        <p14:creationId xmlns:p14="http://schemas.microsoft.com/office/powerpoint/2010/main" val="3193910313"/>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p:cNvSpPr>
            <a:spLocks noGrp="1" noChangeArrowheads="1"/>
          </p:cNvSpPr>
          <p:nvPr>
            <p:ph type="dt" sz="half" idx="10"/>
          </p:nvPr>
        </p:nvSpPr>
        <p:spPr/>
        <p:txBody>
          <a:bodyPr/>
          <a:lstStyle>
            <a:lvl1pPr>
              <a:defRPr>
                <a:latin typeface="Times New Roman" charset="0"/>
              </a:defRPr>
            </a:lvl1pPr>
          </a:lstStyle>
          <a:p>
            <a:pPr>
              <a:defRPr/>
            </a:pPr>
            <a:endParaRPr lang="en-US"/>
          </a:p>
        </p:txBody>
      </p:sp>
      <p:sp>
        <p:nvSpPr>
          <p:cNvPr id="5" name="Rectangle 12"/>
          <p:cNvSpPr>
            <a:spLocks noGrp="1" noChangeArrowheads="1"/>
          </p:cNvSpPr>
          <p:nvPr>
            <p:ph type="ftr" sz="quarter" idx="11"/>
          </p:nvPr>
        </p:nvSpPr>
        <p:spPr/>
        <p:txBody>
          <a:bodyPr/>
          <a:lstStyle>
            <a:lvl1pPr>
              <a:defRPr>
                <a:latin typeface="Times New Roman" charset="0"/>
              </a:defRPr>
            </a:lvl1pPr>
          </a:lstStyle>
          <a:p>
            <a:pPr>
              <a:defRPr/>
            </a:pPr>
            <a:endParaRPr lang="en-US"/>
          </a:p>
        </p:txBody>
      </p:sp>
      <p:sp>
        <p:nvSpPr>
          <p:cNvPr id="6" name="Rectangle 13"/>
          <p:cNvSpPr>
            <a:spLocks noGrp="1" noChangeArrowheads="1"/>
          </p:cNvSpPr>
          <p:nvPr>
            <p:ph type="sldNum" sz="quarter" idx="12"/>
          </p:nvPr>
        </p:nvSpPr>
        <p:spPr/>
        <p:txBody>
          <a:bodyPr/>
          <a:lstStyle>
            <a:lvl1pPr>
              <a:defRPr>
                <a:latin typeface="Times New Roman" charset="0"/>
              </a:defRPr>
            </a:lvl1pPr>
          </a:lstStyle>
          <a:p>
            <a:pPr>
              <a:defRPr/>
            </a:pPr>
            <a:fld id="{17C95B1F-A88F-6449-A89E-771DEF019163}" type="slidenum">
              <a:rPr lang="en-US"/>
              <a:pPr>
                <a:defRPr/>
              </a:pPr>
              <a:t>‹#›</a:t>
            </a:fld>
            <a:endParaRPr lang="en-US"/>
          </a:p>
        </p:txBody>
      </p:sp>
    </p:spTree>
    <p:extLst>
      <p:ext uri="{BB962C8B-B14F-4D97-AF65-F5344CB8AC3E}">
        <p14:creationId xmlns:p14="http://schemas.microsoft.com/office/powerpoint/2010/main" val="3619171155"/>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4050" y="617538"/>
            <a:ext cx="1951038" cy="55149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50938" y="617538"/>
            <a:ext cx="5700712" cy="55149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p:cNvSpPr>
            <a:spLocks noGrp="1" noChangeArrowheads="1"/>
          </p:cNvSpPr>
          <p:nvPr>
            <p:ph type="dt" sz="half" idx="10"/>
          </p:nvPr>
        </p:nvSpPr>
        <p:spPr/>
        <p:txBody>
          <a:bodyPr/>
          <a:lstStyle>
            <a:lvl1pPr>
              <a:defRPr>
                <a:latin typeface="Times New Roman" charset="0"/>
              </a:defRPr>
            </a:lvl1pPr>
          </a:lstStyle>
          <a:p>
            <a:pPr>
              <a:defRPr/>
            </a:pPr>
            <a:endParaRPr lang="en-US"/>
          </a:p>
        </p:txBody>
      </p:sp>
      <p:sp>
        <p:nvSpPr>
          <p:cNvPr id="5" name="Rectangle 12"/>
          <p:cNvSpPr>
            <a:spLocks noGrp="1" noChangeArrowheads="1"/>
          </p:cNvSpPr>
          <p:nvPr>
            <p:ph type="ftr" sz="quarter" idx="11"/>
          </p:nvPr>
        </p:nvSpPr>
        <p:spPr/>
        <p:txBody>
          <a:bodyPr/>
          <a:lstStyle>
            <a:lvl1pPr>
              <a:defRPr>
                <a:latin typeface="Times New Roman" charset="0"/>
              </a:defRPr>
            </a:lvl1pPr>
          </a:lstStyle>
          <a:p>
            <a:pPr>
              <a:defRPr/>
            </a:pPr>
            <a:endParaRPr lang="en-US"/>
          </a:p>
        </p:txBody>
      </p:sp>
      <p:sp>
        <p:nvSpPr>
          <p:cNvPr id="6" name="Rectangle 13"/>
          <p:cNvSpPr>
            <a:spLocks noGrp="1" noChangeArrowheads="1"/>
          </p:cNvSpPr>
          <p:nvPr>
            <p:ph type="sldNum" sz="quarter" idx="12"/>
          </p:nvPr>
        </p:nvSpPr>
        <p:spPr/>
        <p:txBody>
          <a:bodyPr/>
          <a:lstStyle>
            <a:lvl1pPr>
              <a:defRPr>
                <a:latin typeface="Times New Roman" charset="0"/>
              </a:defRPr>
            </a:lvl1pPr>
          </a:lstStyle>
          <a:p>
            <a:pPr>
              <a:defRPr/>
            </a:pPr>
            <a:fld id="{2AF718C2-6D98-954F-94DB-6D4F22F14AAD}" type="slidenum">
              <a:rPr lang="en-US"/>
              <a:pPr>
                <a:defRPr/>
              </a:pPr>
              <a:t>‹#›</a:t>
            </a:fld>
            <a:endParaRPr lang="en-US"/>
          </a:p>
        </p:txBody>
      </p:sp>
    </p:spTree>
    <p:extLst>
      <p:ext uri="{BB962C8B-B14F-4D97-AF65-F5344CB8AC3E}">
        <p14:creationId xmlns:p14="http://schemas.microsoft.com/office/powerpoint/2010/main" val="692318636"/>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1026"/>
          <p:cNvSpPr>
            <a:spLocks noChangeShapeType="1"/>
          </p:cNvSpPr>
          <p:nvPr/>
        </p:nvSpPr>
        <p:spPr bwMode="auto">
          <a:xfrm>
            <a:off x="7315200" y="1066800"/>
            <a:ext cx="0" cy="44958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grpSp>
        <p:nvGrpSpPr>
          <p:cNvPr id="5" name="Group 1032"/>
          <p:cNvGrpSpPr>
            <a:grpSpLocks/>
          </p:cNvGrpSpPr>
          <p:nvPr/>
        </p:nvGrpSpPr>
        <p:grpSpPr bwMode="auto">
          <a:xfrm>
            <a:off x="7493000" y="2992438"/>
            <a:ext cx="1338263" cy="2189162"/>
            <a:chOff x="4704" y="1885"/>
            <a:chExt cx="843" cy="1379"/>
          </a:xfrm>
        </p:grpSpPr>
        <p:sp>
          <p:nvSpPr>
            <p:cNvPr id="6" name="Oval 1033"/>
            <p:cNvSpPr>
              <a:spLocks noChangeArrowheads="1"/>
            </p:cNvSpPr>
            <p:nvPr/>
          </p:nvSpPr>
          <p:spPr bwMode="auto">
            <a:xfrm>
              <a:off x="4704" y="1885"/>
              <a:ext cx="127" cy="127"/>
            </a:xfrm>
            <a:prstGeom prst="ellipse">
              <a:avLst/>
            </a:pr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solidFill>
                  <a:srgbClr val="000000"/>
                </a:solidFill>
                <a:latin typeface="Arial" charset="0"/>
              </a:endParaRPr>
            </a:p>
          </p:txBody>
        </p:sp>
        <p:sp>
          <p:nvSpPr>
            <p:cNvPr id="7" name="Oval 1034"/>
            <p:cNvSpPr>
              <a:spLocks noChangeArrowheads="1"/>
            </p:cNvSpPr>
            <p:nvPr/>
          </p:nvSpPr>
          <p:spPr bwMode="auto">
            <a:xfrm>
              <a:off x="4883" y="1885"/>
              <a:ext cx="127" cy="127"/>
            </a:xfrm>
            <a:prstGeom prst="ellipse">
              <a:avLst/>
            </a:pr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solidFill>
                  <a:srgbClr val="000000"/>
                </a:solidFill>
                <a:latin typeface="Arial" charset="0"/>
              </a:endParaRPr>
            </a:p>
          </p:txBody>
        </p:sp>
        <p:sp>
          <p:nvSpPr>
            <p:cNvPr id="8" name="Oval 1035"/>
            <p:cNvSpPr>
              <a:spLocks noChangeArrowheads="1"/>
            </p:cNvSpPr>
            <p:nvPr/>
          </p:nvSpPr>
          <p:spPr bwMode="auto">
            <a:xfrm>
              <a:off x="5062" y="1885"/>
              <a:ext cx="127" cy="127"/>
            </a:xfrm>
            <a:prstGeom prst="ellipse">
              <a:avLst/>
            </a:pr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solidFill>
                  <a:srgbClr val="000000"/>
                </a:solidFill>
                <a:latin typeface="Arial" charset="0"/>
              </a:endParaRPr>
            </a:p>
          </p:txBody>
        </p:sp>
        <p:sp>
          <p:nvSpPr>
            <p:cNvPr id="9" name="Oval 1036"/>
            <p:cNvSpPr>
              <a:spLocks noChangeArrowheads="1"/>
            </p:cNvSpPr>
            <p:nvPr/>
          </p:nvSpPr>
          <p:spPr bwMode="auto">
            <a:xfrm>
              <a:off x="4704" y="2064"/>
              <a:ext cx="127" cy="127"/>
            </a:xfrm>
            <a:prstGeom prst="ellipse">
              <a:avLst/>
            </a:pr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solidFill>
                  <a:srgbClr val="000000"/>
                </a:solidFill>
                <a:latin typeface="Arial" charset="0"/>
              </a:endParaRPr>
            </a:p>
          </p:txBody>
        </p:sp>
        <p:sp>
          <p:nvSpPr>
            <p:cNvPr id="10" name="Oval 1037"/>
            <p:cNvSpPr>
              <a:spLocks noChangeArrowheads="1"/>
            </p:cNvSpPr>
            <p:nvPr/>
          </p:nvSpPr>
          <p:spPr bwMode="auto">
            <a:xfrm>
              <a:off x="4883" y="2064"/>
              <a:ext cx="127" cy="127"/>
            </a:xfrm>
            <a:prstGeom prst="ellipse">
              <a:avLst/>
            </a:pr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solidFill>
                  <a:srgbClr val="000000"/>
                </a:solidFill>
                <a:latin typeface="Arial" charset="0"/>
              </a:endParaRPr>
            </a:p>
          </p:txBody>
        </p:sp>
        <p:sp>
          <p:nvSpPr>
            <p:cNvPr id="11" name="Oval 1038"/>
            <p:cNvSpPr>
              <a:spLocks noChangeArrowheads="1"/>
            </p:cNvSpPr>
            <p:nvPr/>
          </p:nvSpPr>
          <p:spPr bwMode="auto">
            <a:xfrm>
              <a:off x="5062" y="2064"/>
              <a:ext cx="127" cy="127"/>
            </a:xfrm>
            <a:prstGeom prst="ellipse">
              <a:avLst/>
            </a:pr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solidFill>
                  <a:srgbClr val="000000"/>
                </a:solidFill>
                <a:latin typeface="Arial" charset="0"/>
              </a:endParaRPr>
            </a:p>
          </p:txBody>
        </p:sp>
        <p:sp>
          <p:nvSpPr>
            <p:cNvPr id="12" name="Oval 1039"/>
            <p:cNvSpPr>
              <a:spLocks noChangeArrowheads="1"/>
            </p:cNvSpPr>
            <p:nvPr/>
          </p:nvSpPr>
          <p:spPr bwMode="auto">
            <a:xfrm>
              <a:off x="5241" y="2064"/>
              <a:ext cx="127" cy="127"/>
            </a:xfrm>
            <a:prstGeom prst="ellipse">
              <a:avLst/>
            </a:prstGeom>
            <a:solidFill>
              <a:schemeClr val="accent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solidFill>
                  <a:srgbClr val="000000"/>
                </a:solidFill>
                <a:latin typeface="Arial" charset="0"/>
              </a:endParaRPr>
            </a:p>
          </p:txBody>
        </p:sp>
        <p:sp>
          <p:nvSpPr>
            <p:cNvPr id="13" name="Oval 1040"/>
            <p:cNvSpPr>
              <a:spLocks noChangeArrowheads="1"/>
            </p:cNvSpPr>
            <p:nvPr/>
          </p:nvSpPr>
          <p:spPr bwMode="auto">
            <a:xfrm>
              <a:off x="4704" y="2243"/>
              <a:ext cx="127" cy="127"/>
            </a:xfrm>
            <a:prstGeom prst="ellipse">
              <a:avLst/>
            </a:pr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solidFill>
                  <a:srgbClr val="000000"/>
                </a:solidFill>
                <a:latin typeface="Arial" charset="0"/>
              </a:endParaRPr>
            </a:p>
          </p:txBody>
        </p:sp>
        <p:sp>
          <p:nvSpPr>
            <p:cNvPr id="14" name="Oval 1041"/>
            <p:cNvSpPr>
              <a:spLocks noChangeArrowheads="1"/>
            </p:cNvSpPr>
            <p:nvPr/>
          </p:nvSpPr>
          <p:spPr bwMode="auto">
            <a:xfrm>
              <a:off x="4883" y="2243"/>
              <a:ext cx="127" cy="127"/>
            </a:xfrm>
            <a:prstGeom prst="ellipse">
              <a:avLst/>
            </a:pr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solidFill>
                  <a:srgbClr val="000000"/>
                </a:solidFill>
                <a:latin typeface="Arial" charset="0"/>
              </a:endParaRPr>
            </a:p>
          </p:txBody>
        </p:sp>
        <p:sp>
          <p:nvSpPr>
            <p:cNvPr id="15" name="Oval 1042"/>
            <p:cNvSpPr>
              <a:spLocks noChangeArrowheads="1"/>
            </p:cNvSpPr>
            <p:nvPr/>
          </p:nvSpPr>
          <p:spPr bwMode="auto">
            <a:xfrm>
              <a:off x="5062" y="2243"/>
              <a:ext cx="127" cy="127"/>
            </a:xfrm>
            <a:prstGeom prst="ellipse">
              <a:avLst/>
            </a:prstGeom>
            <a:solidFill>
              <a:schemeClr val="accent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solidFill>
                  <a:srgbClr val="000000"/>
                </a:solidFill>
                <a:latin typeface="Arial" charset="0"/>
              </a:endParaRPr>
            </a:p>
          </p:txBody>
        </p:sp>
        <p:sp>
          <p:nvSpPr>
            <p:cNvPr id="16" name="Oval 1043"/>
            <p:cNvSpPr>
              <a:spLocks noChangeArrowheads="1"/>
            </p:cNvSpPr>
            <p:nvPr/>
          </p:nvSpPr>
          <p:spPr bwMode="auto">
            <a:xfrm>
              <a:off x="5241" y="2243"/>
              <a:ext cx="127" cy="127"/>
            </a:xfrm>
            <a:prstGeom prst="ellipse">
              <a:avLst/>
            </a:prstGeom>
            <a:solidFill>
              <a:schemeClr val="accent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solidFill>
                  <a:srgbClr val="000000"/>
                </a:solidFill>
                <a:latin typeface="Arial" charset="0"/>
              </a:endParaRPr>
            </a:p>
          </p:txBody>
        </p:sp>
        <p:sp>
          <p:nvSpPr>
            <p:cNvPr id="17" name="Oval 1044"/>
            <p:cNvSpPr>
              <a:spLocks noChangeArrowheads="1"/>
            </p:cNvSpPr>
            <p:nvPr/>
          </p:nvSpPr>
          <p:spPr bwMode="auto">
            <a:xfrm>
              <a:off x="5420" y="2243"/>
              <a:ext cx="127" cy="127"/>
            </a:xfrm>
            <a:prstGeom prst="ellipse">
              <a:avLst/>
            </a:pr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solidFill>
                  <a:srgbClr val="000000"/>
                </a:solidFill>
                <a:latin typeface="Arial" charset="0"/>
              </a:endParaRPr>
            </a:p>
          </p:txBody>
        </p:sp>
        <p:sp>
          <p:nvSpPr>
            <p:cNvPr id="18" name="Oval 1045"/>
            <p:cNvSpPr>
              <a:spLocks noChangeArrowheads="1"/>
            </p:cNvSpPr>
            <p:nvPr/>
          </p:nvSpPr>
          <p:spPr bwMode="auto">
            <a:xfrm>
              <a:off x="4704" y="2421"/>
              <a:ext cx="127" cy="128"/>
            </a:xfrm>
            <a:prstGeom prst="ellipse">
              <a:avLst/>
            </a:pr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solidFill>
                  <a:srgbClr val="000000"/>
                </a:solidFill>
                <a:latin typeface="Arial" charset="0"/>
              </a:endParaRPr>
            </a:p>
          </p:txBody>
        </p:sp>
        <p:sp>
          <p:nvSpPr>
            <p:cNvPr id="19" name="Oval 1046"/>
            <p:cNvSpPr>
              <a:spLocks noChangeArrowheads="1"/>
            </p:cNvSpPr>
            <p:nvPr/>
          </p:nvSpPr>
          <p:spPr bwMode="auto">
            <a:xfrm>
              <a:off x="4883" y="2421"/>
              <a:ext cx="127" cy="128"/>
            </a:xfrm>
            <a:prstGeom prst="ellipse">
              <a:avLst/>
            </a:prstGeom>
            <a:solidFill>
              <a:schemeClr val="accent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solidFill>
                  <a:srgbClr val="000000"/>
                </a:solidFill>
                <a:latin typeface="Arial" charset="0"/>
              </a:endParaRPr>
            </a:p>
          </p:txBody>
        </p:sp>
        <p:sp>
          <p:nvSpPr>
            <p:cNvPr id="20" name="Oval 1047"/>
            <p:cNvSpPr>
              <a:spLocks noChangeArrowheads="1"/>
            </p:cNvSpPr>
            <p:nvPr/>
          </p:nvSpPr>
          <p:spPr bwMode="auto">
            <a:xfrm>
              <a:off x="5062" y="2421"/>
              <a:ext cx="127" cy="128"/>
            </a:xfrm>
            <a:prstGeom prst="ellipse">
              <a:avLst/>
            </a:prstGeom>
            <a:solidFill>
              <a:schemeClr val="accent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solidFill>
                  <a:srgbClr val="000000"/>
                </a:solidFill>
                <a:latin typeface="Arial" charset="0"/>
              </a:endParaRPr>
            </a:p>
          </p:txBody>
        </p:sp>
        <p:sp>
          <p:nvSpPr>
            <p:cNvPr id="21" name="Oval 1048"/>
            <p:cNvSpPr>
              <a:spLocks noChangeArrowheads="1"/>
            </p:cNvSpPr>
            <p:nvPr/>
          </p:nvSpPr>
          <p:spPr bwMode="auto">
            <a:xfrm>
              <a:off x="5241" y="2421"/>
              <a:ext cx="127" cy="128"/>
            </a:xfrm>
            <a:prstGeom prst="ellipse">
              <a:avLst/>
            </a:pr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solidFill>
                  <a:srgbClr val="000000"/>
                </a:solidFill>
                <a:latin typeface="Arial" charset="0"/>
              </a:endParaRPr>
            </a:p>
          </p:txBody>
        </p:sp>
        <p:sp>
          <p:nvSpPr>
            <p:cNvPr id="22" name="Oval 1049"/>
            <p:cNvSpPr>
              <a:spLocks noChangeArrowheads="1"/>
            </p:cNvSpPr>
            <p:nvPr/>
          </p:nvSpPr>
          <p:spPr bwMode="auto">
            <a:xfrm>
              <a:off x="4704" y="2600"/>
              <a:ext cx="127" cy="128"/>
            </a:xfrm>
            <a:prstGeom prst="ellipse">
              <a:avLst/>
            </a:prstGeom>
            <a:solidFill>
              <a:schemeClr val="accent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solidFill>
                  <a:srgbClr val="000000"/>
                </a:solidFill>
                <a:latin typeface="Arial" charset="0"/>
              </a:endParaRPr>
            </a:p>
          </p:txBody>
        </p:sp>
        <p:sp>
          <p:nvSpPr>
            <p:cNvPr id="23" name="Oval 1050"/>
            <p:cNvSpPr>
              <a:spLocks noChangeArrowheads="1"/>
            </p:cNvSpPr>
            <p:nvPr/>
          </p:nvSpPr>
          <p:spPr bwMode="auto">
            <a:xfrm>
              <a:off x="4883" y="2600"/>
              <a:ext cx="127" cy="128"/>
            </a:xfrm>
            <a:prstGeom prst="ellipse">
              <a:avLst/>
            </a:prstGeom>
            <a:solidFill>
              <a:schemeClr val="accent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solidFill>
                  <a:srgbClr val="000000"/>
                </a:solidFill>
                <a:latin typeface="Arial" charset="0"/>
              </a:endParaRPr>
            </a:p>
          </p:txBody>
        </p:sp>
        <p:sp>
          <p:nvSpPr>
            <p:cNvPr id="24" name="Oval 1051"/>
            <p:cNvSpPr>
              <a:spLocks noChangeArrowheads="1"/>
            </p:cNvSpPr>
            <p:nvPr/>
          </p:nvSpPr>
          <p:spPr bwMode="auto">
            <a:xfrm>
              <a:off x="5062" y="2600"/>
              <a:ext cx="127" cy="128"/>
            </a:xfrm>
            <a:prstGeom prst="ellipse">
              <a:avLst/>
            </a:pr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solidFill>
                  <a:srgbClr val="000000"/>
                </a:solidFill>
                <a:latin typeface="Arial" charset="0"/>
              </a:endParaRPr>
            </a:p>
          </p:txBody>
        </p:sp>
        <p:sp>
          <p:nvSpPr>
            <p:cNvPr id="25" name="Oval 1052"/>
            <p:cNvSpPr>
              <a:spLocks noChangeArrowheads="1"/>
            </p:cNvSpPr>
            <p:nvPr/>
          </p:nvSpPr>
          <p:spPr bwMode="auto">
            <a:xfrm>
              <a:off x="5241" y="2600"/>
              <a:ext cx="127" cy="128"/>
            </a:xfrm>
            <a:prstGeom prst="ellipse">
              <a:avLst/>
            </a:pr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solidFill>
                  <a:srgbClr val="000000"/>
                </a:solidFill>
                <a:latin typeface="Arial" charset="0"/>
              </a:endParaRPr>
            </a:p>
          </p:txBody>
        </p:sp>
        <p:sp>
          <p:nvSpPr>
            <p:cNvPr id="26" name="Oval 1053"/>
            <p:cNvSpPr>
              <a:spLocks noChangeArrowheads="1"/>
            </p:cNvSpPr>
            <p:nvPr/>
          </p:nvSpPr>
          <p:spPr bwMode="auto">
            <a:xfrm>
              <a:off x="5420" y="2600"/>
              <a:ext cx="127" cy="128"/>
            </a:xfrm>
            <a:prstGeom prst="ellipse">
              <a:avLst/>
            </a:prstGeom>
            <a:solidFill>
              <a:schemeClr val="folHlink"/>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solidFill>
                  <a:srgbClr val="000000"/>
                </a:solidFill>
                <a:latin typeface="Arial" charset="0"/>
              </a:endParaRPr>
            </a:p>
          </p:txBody>
        </p:sp>
        <p:sp>
          <p:nvSpPr>
            <p:cNvPr id="27" name="Oval 1054"/>
            <p:cNvSpPr>
              <a:spLocks noChangeArrowheads="1"/>
            </p:cNvSpPr>
            <p:nvPr/>
          </p:nvSpPr>
          <p:spPr bwMode="auto">
            <a:xfrm>
              <a:off x="4704" y="2779"/>
              <a:ext cx="127" cy="127"/>
            </a:xfrm>
            <a:prstGeom prst="ellipse">
              <a:avLst/>
            </a:prstGeom>
            <a:solidFill>
              <a:schemeClr val="accent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solidFill>
                  <a:srgbClr val="000000"/>
                </a:solidFill>
                <a:latin typeface="Arial" charset="0"/>
              </a:endParaRPr>
            </a:p>
          </p:txBody>
        </p:sp>
        <p:sp>
          <p:nvSpPr>
            <p:cNvPr id="28" name="Oval 1055"/>
            <p:cNvSpPr>
              <a:spLocks noChangeArrowheads="1"/>
            </p:cNvSpPr>
            <p:nvPr/>
          </p:nvSpPr>
          <p:spPr bwMode="auto">
            <a:xfrm>
              <a:off x="4883" y="2779"/>
              <a:ext cx="127" cy="127"/>
            </a:xfrm>
            <a:prstGeom prst="ellipse">
              <a:avLst/>
            </a:pr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solidFill>
                  <a:srgbClr val="000000"/>
                </a:solidFill>
                <a:latin typeface="Arial" charset="0"/>
              </a:endParaRPr>
            </a:p>
          </p:txBody>
        </p:sp>
        <p:sp>
          <p:nvSpPr>
            <p:cNvPr id="29" name="Oval 1056"/>
            <p:cNvSpPr>
              <a:spLocks noChangeArrowheads="1"/>
            </p:cNvSpPr>
            <p:nvPr/>
          </p:nvSpPr>
          <p:spPr bwMode="auto">
            <a:xfrm>
              <a:off x="5062" y="2779"/>
              <a:ext cx="127" cy="127"/>
            </a:xfrm>
            <a:prstGeom prst="ellipse">
              <a:avLst/>
            </a:pr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solidFill>
                  <a:srgbClr val="000000"/>
                </a:solidFill>
                <a:latin typeface="Arial" charset="0"/>
              </a:endParaRPr>
            </a:p>
          </p:txBody>
        </p:sp>
        <p:sp>
          <p:nvSpPr>
            <p:cNvPr id="30" name="Oval 1057"/>
            <p:cNvSpPr>
              <a:spLocks noChangeArrowheads="1"/>
            </p:cNvSpPr>
            <p:nvPr/>
          </p:nvSpPr>
          <p:spPr bwMode="auto">
            <a:xfrm>
              <a:off x="5241" y="2779"/>
              <a:ext cx="127" cy="127"/>
            </a:xfrm>
            <a:prstGeom prst="ellipse">
              <a:avLst/>
            </a:prstGeom>
            <a:solidFill>
              <a:schemeClr val="folHlink"/>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solidFill>
                  <a:srgbClr val="000000"/>
                </a:solidFill>
                <a:latin typeface="Arial" charset="0"/>
              </a:endParaRPr>
            </a:p>
          </p:txBody>
        </p:sp>
        <p:sp>
          <p:nvSpPr>
            <p:cNvPr id="31" name="Oval 1058"/>
            <p:cNvSpPr>
              <a:spLocks noChangeArrowheads="1"/>
            </p:cNvSpPr>
            <p:nvPr/>
          </p:nvSpPr>
          <p:spPr bwMode="auto">
            <a:xfrm>
              <a:off x="4704" y="2958"/>
              <a:ext cx="127" cy="127"/>
            </a:xfrm>
            <a:prstGeom prst="ellipse">
              <a:avLst/>
            </a:pr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solidFill>
                  <a:srgbClr val="000000"/>
                </a:solidFill>
                <a:latin typeface="Arial" charset="0"/>
              </a:endParaRPr>
            </a:p>
          </p:txBody>
        </p:sp>
        <p:sp>
          <p:nvSpPr>
            <p:cNvPr id="32" name="Oval 1059"/>
            <p:cNvSpPr>
              <a:spLocks noChangeArrowheads="1"/>
            </p:cNvSpPr>
            <p:nvPr/>
          </p:nvSpPr>
          <p:spPr bwMode="auto">
            <a:xfrm>
              <a:off x="4883" y="2958"/>
              <a:ext cx="127" cy="127"/>
            </a:xfrm>
            <a:prstGeom prst="ellipse">
              <a:avLst/>
            </a:pr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solidFill>
                  <a:srgbClr val="000000"/>
                </a:solidFill>
                <a:latin typeface="Arial" charset="0"/>
              </a:endParaRPr>
            </a:p>
          </p:txBody>
        </p:sp>
        <p:sp>
          <p:nvSpPr>
            <p:cNvPr id="33" name="Oval 1060"/>
            <p:cNvSpPr>
              <a:spLocks noChangeArrowheads="1"/>
            </p:cNvSpPr>
            <p:nvPr/>
          </p:nvSpPr>
          <p:spPr bwMode="auto">
            <a:xfrm>
              <a:off x="5062" y="2958"/>
              <a:ext cx="127" cy="127"/>
            </a:xfrm>
            <a:prstGeom prst="ellipse">
              <a:avLst/>
            </a:prstGeom>
            <a:solidFill>
              <a:schemeClr val="folHlink"/>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solidFill>
                  <a:srgbClr val="000000"/>
                </a:solidFill>
                <a:latin typeface="Arial" charset="0"/>
              </a:endParaRPr>
            </a:p>
          </p:txBody>
        </p:sp>
        <p:sp>
          <p:nvSpPr>
            <p:cNvPr id="34" name="Oval 1061"/>
            <p:cNvSpPr>
              <a:spLocks noChangeArrowheads="1"/>
            </p:cNvSpPr>
            <p:nvPr/>
          </p:nvSpPr>
          <p:spPr bwMode="auto">
            <a:xfrm>
              <a:off x="5241" y="2958"/>
              <a:ext cx="127" cy="127"/>
            </a:xfrm>
            <a:prstGeom prst="ellipse">
              <a:avLst/>
            </a:prstGeom>
            <a:solidFill>
              <a:schemeClr val="folHlink"/>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solidFill>
                  <a:srgbClr val="000000"/>
                </a:solidFill>
                <a:latin typeface="Arial" charset="0"/>
              </a:endParaRPr>
            </a:p>
          </p:txBody>
        </p:sp>
        <p:sp>
          <p:nvSpPr>
            <p:cNvPr id="35" name="Oval 1062"/>
            <p:cNvSpPr>
              <a:spLocks noChangeArrowheads="1"/>
            </p:cNvSpPr>
            <p:nvPr/>
          </p:nvSpPr>
          <p:spPr bwMode="auto">
            <a:xfrm>
              <a:off x="4883" y="3137"/>
              <a:ext cx="127" cy="127"/>
            </a:xfrm>
            <a:prstGeom prst="ellipse">
              <a:avLst/>
            </a:prstGeom>
            <a:solidFill>
              <a:schemeClr val="folHlink"/>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solidFill>
                  <a:srgbClr val="000000"/>
                </a:solidFill>
                <a:latin typeface="Arial" charset="0"/>
              </a:endParaRPr>
            </a:p>
          </p:txBody>
        </p:sp>
        <p:sp>
          <p:nvSpPr>
            <p:cNvPr id="36" name="Oval 1063"/>
            <p:cNvSpPr>
              <a:spLocks noChangeArrowheads="1"/>
            </p:cNvSpPr>
            <p:nvPr/>
          </p:nvSpPr>
          <p:spPr bwMode="auto">
            <a:xfrm>
              <a:off x="5241" y="3137"/>
              <a:ext cx="127" cy="127"/>
            </a:xfrm>
            <a:prstGeom prst="ellipse">
              <a:avLst/>
            </a:prstGeom>
            <a:solidFill>
              <a:schemeClr val="folHlink"/>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solidFill>
                  <a:srgbClr val="000000"/>
                </a:solidFill>
                <a:latin typeface="Arial" charset="0"/>
              </a:endParaRPr>
            </a:p>
          </p:txBody>
        </p:sp>
      </p:grpSp>
      <p:sp>
        <p:nvSpPr>
          <p:cNvPr id="37" name="Line 1064"/>
          <p:cNvSpPr>
            <a:spLocks noChangeShapeType="1"/>
          </p:cNvSpPr>
          <p:nvPr/>
        </p:nvSpPr>
        <p:spPr bwMode="auto">
          <a:xfrm>
            <a:off x="304800" y="2819400"/>
            <a:ext cx="8229600" cy="0"/>
          </a:xfrm>
          <a:prstGeom prst="line">
            <a:avLst/>
          </a:prstGeom>
          <a:noFill/>
          <a:ln w="635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146883" name="Rectangle 1027"/>
          <p:cNvSpPr>
            <a:spLocks noGrp="1" noChangeArrowheads="1"/>
          </p:cNvSpPr>
          <p:nvPr>
            <p:ph type="ctrTitle"/>
          </p:nvPr>
        </p:nvSpPr>
        <p:spPr>
          <a:xfrm>
            <a:off x="315913" y="466725"/>
            <a:ext cx="6781800" cy="2133600"/>
          </a:xfrm>
        </p:spPr>
        <p:txBody>
          <a:bodyPr/>
          <a:lstStyle>
            <a:lvl1pPr algn="r">
              <a:defRPr sz="4800"/>
            </a:lvl1pPr>
          </a:lstStyle>
          <a:p>
            <a:pPr lvl="0"/>
            <a:r>
              <a:rPr lang="en-US" noProof="0"/>
              <a:t>Click to edit Master title style</a:t>
            </a:r>
          </a:p>
        </p:txBody>
      </p:sp>
      <p:sp>
        <p:nvSpPr>
          <p:cNvPr id="1146884" name="Rectangle 1028"/>
          <p:cNvSpPr>
            <a:spLocks noGrp="1" noChangeArrowheads="1"/>
          </p:cNvSpPr>
          <p:nvPr>
            <p:ph type="subTitle" idx="1"/>
          </p:nvPr>
        </p:nvSpPr>
        <p:spPr>
          <a:xfrm>
            <a:off x="849313" y="3049588"/>
            <a:ext cx="6248400" cy="2362200"/>
          </a:xfrm>
        </p:spPr>
        <p:txBody>
          <a:bodyPr/>
          <a:lstStyle>
            <a:lvl1pPr marL="0" indent="0" algn="r">
              <a:buFont typeface="Wingdings" charset="0"/>
              <a:buNone/>
              <a:defRPr sz="3200"/>
            </a:lvl1pPr>
          </a:lstStyle>
          <a:p>
            <a:pPr lvl="0"/>
            <a:r>
              <a:rPr lang="en-US" noProof="0"/>
              <a:t>Click to edit Master subtitle style</a:t>
            </a:r>
          </a:p>
        </p:txBody>
      </p:sp>
      <p:sp>
        <p:nvSpPr>
          <p:cNvPr id="38" name="Rectangle 1029"/>
          <p:cNvSpPr>
            <a:spLocks noGrp="1" noChangeArrowheads="1"/>
          </p:cNvSpPr>
          <p:nvPr>
            <p:ph type="dt" sz="half" idx="10"/>
          </p:nvPr>
        </p:nvSpPr>
        <p:spPr/>
        <p:txBody>
          <a:bodyPr/>
          <a:lstStyle>
            <a:lvl1pPr>
              <a:defRPr>
                <a:latin typeface="Times New Roman" charset="0"/>
              </a:defRPr>
            </a:lvl1pPr>
          </a:lstStyle>
          <a:p>
            <a:pPr>
              <a:defRPr/>
            </a:pPr>
            <a:endParaRPr lang="en-US"/>
          </a:p>
        </p:txBody>
      </p:sp>
      <p:sp>
        <p:nvSpPr>
          <p:cNvPr id="39" name="Rectangle 1030"/>
          <p:cNvSpPr>
            <a:spLocks noGrp="1" noChangeArrowheads="1"/>
          </p:cNvSpPr>
          <p:nvPr>
            <p:ph type="ftr" sz="quarter" idx="11"/>
          </p:nvPr>
        </p:nvSpPr>
        <p:spPr/>
        <p:txBody>
          <a:bodyPr/>
          <a:lstStyle>
            <a:lvl1pPr>
              <a:defRPr>
                <a:latin typeface="Times New Roman" charset="0"/>
              </a:defRPr>
            </a:lvl1pPr>
          </a:lstStyle>
          <a:p>
            <a:pPr>
              <a:defRPr/>
            </a:pPr>
            <a:endParaRPr lang="en-US"/>
          </a:p>
        </p:txBody>
      </p:sp>
      <p:sp>
        <p:nvSpPr>
          <p:cNvPr id="40" name="Rectangle 1031"/>
          <p:cNvSpPr>
            <a:spLocks noGrp="1" noChangeArrowheads="1"/>
          </p:cNvSpPr>
          <p:nvPr>
            <p:ph type="sldNum" sz="quarter" idx="12"/>
          </p:nvPr>
        </p:nvSpPr>
        <p:spPr/>
        <p:txBody>
          <a:bodyPr/>
          <a:lstStyle>
            <a:lvl1pPr>
              <a:defRPr>
                <a:latin typeface="Times New Roman" charset="0"/>
              </a:defRPr>
            </a:lvl1pPr>
          </a:lstStyle>
          <a:p>
            <a:pPr>
              <a:defRPr/>
            </a:pPr>
            <a:fld id="{9F3505A4-D653-8C47-8C2E-3748ADEF95B6}" type="slidenum">
              <a:rPr lang="en-US"/>
              <a:pPr>
                <a:defRPr/>
              </a:pPr>
              <a:t>‹#›</a:t>
            </a:fld>
            <a:endParaRPr lang="en-US"/>
          </a:p>
        </p:txBody>
      </p:sp>
    </p:spTree>
    <p:extLst>
      <p:ext uri="{BB962C8B-B14F-4D97-AF65-F5344CB8AC3E}">
        <p14:creationId xmlns:p14="http://schemas.microsoft.com/office/powerpoint/2010/main" val="938769188"/>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dt" sz="half" idx="10"/>
          </p:nvPr>
        </p:nvSpPr>
        <p:spPr/>
        <p:txBody>
          <a:bodyPr/>
          <a:lstStyle>
            <a:lvl1pPr>
              <a:defRPr>
                <a:latin typeface="Times New Roman" charset="0"/>
              </a:defRPr>
            </a:lvl1pPr>
          </a:lstStyle>
          <a:p>
            <a:pPr>
              <a:defRPr/>
            </a:pPr>
            <a:endParaRPr lang="en-US"/>
          </a:p>
        </p:txBody>
      </p:sp>
      <p:sp>
        <p:nvSpPr>
          <p:cNvPr id="5" name="Rectangle 1030"/>
          <p:cNvSpPr>
            <a:spLocks noGrp="1" noChangeArrowheads="1"/>
          </p:cNvSpPr>
          <p:nvPr>
            <p:ph type="ftr" sz="quarter" idx="11"/>
          </p:nvPr>
        </p:nvSpPr>
        <p:spPr/>
        <p:txBody>
          <a:bodyPr/>
          <a:lstStyle>
            <a:lvl1pPr>
              <a:defRPr>
                <a:latin typeface="Times New Roman" charset="0"/>
              </a:defRPr>
            </a:lvl1pPr>
          </a:lstStyle>
          <a:p>
            <a:pPr>
              <a:defRPr/>
            </a:pPr>
            <a:endParaRPr lang="en-US"/>
          </a:p>
        </p:txBody>
      </p:sp>
      <p:sp>
        <p:nvSpPr>
          <p:cNvPr id="6" name="Rectangle 1031"/>
          <p:cNvSpPr>
            <a:spLocks noGrp="1" noChangeArrowheads="1"/>
          </p:cNvSpPr>
          <p:nvPr>
            <p:ph type="sldNum" sz="quarter" idx="12"/>
          </p:nvPr>
        </p:nvSpPr>
        <p:spPr/>
        <p:txBody>
          <a:bodyPr/>
          <a:lstStyle>
            <a:lvl1pPr>
              <a:defRPr>
                <a:latin typeface="Times New Roman" charset="0"/>
              </a:defRPr>
            </a:lvl1pPr>
          </a:lstStyle>
          <a:p>
            <a:pPr>
              <a:defRPr/>
            </a:pPr>
            <a:fld id="{FE1B6374-8E02-674C-8CB5-63FB38D2C5A9}" type="slidenum">
              <a:rPr lang="en-US"/>
              <a:pPr>
                <a:defRPr/>
              </a:pPr>
              <a:t>‹#›</a:t>
            </a:fld>
            <a:endParaRPr lang="en-US"/>
          </a:p>
        </p:txBody>
      </p:sp>
    </p:spTree>
    <p:extLst>
      <p:ext uri="{BB962C8B-B14F-4D97-AF65-F5344CB8AC3E}">
        <p14:creationId xmlns:p14="http://schemas.microsoft.com/office/powerpoint/2010/main" val="3886832079"/>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9"/>
          <p:cNvSpPr>
            <a:spLocks noGrp="1" noChangeArrowheads="1"/>
          </p:cNvSpPr>
          <p:nvPr>
            <p:ph type="dt" sz="half" idx="10"/>
          </p:nvPr>
        </p:nvSpPr>
        <p:spPr/>
        <p:txBody>
          <a:bodyPr/>
          <a:lstStyle>
            <a:lvl1pPr>
              <a:defRPr>
                <a:latin typeface="Times New Roman" charset="0"/>
              </a:defRPr>
            </a:lvl1pPr>
          </a:lstStyle>
          <a:p>
            <a:pPr>
              <a:defRPr/>
            </a:pPr>
            <a:endParaRPr lang="en-US"/>
          </a:p>
        </p:txBody>
      </p:sp>
      <p:sp>
        <p:nvSpPr>
          <p:cNvPr id="5" name="Rectangle 1030"/>
          <p:cNvSpPr>
            <a:spLocks noGrp="1" noChangeArrowheads="1"/>
          </p:cNvSpPr>
          <p:nvPr>
            <p:ph type="ftr" sz="quarter" idx="11"/>
          </p:nvPr>
        </p:nvSpPr>
        <p:spPr/>
        <p:txBody>
          <a:bodyPr/>
          <a:lstStyle>
            <a:lvl1pPr>
              <a:defRPr>
                <a:latin typeface="Times New Roman" charset="0"/>
              </a:defRPr>
            </a:lvl1pPr>
          </a:lstStyle>
          <a:p>
            <a:pPr>
              <a:defRPr/>
            </a:pPr>
            <a:endParaRPr lang="en-US"/>
          </a:p>
        </p:txBody>
      </p:sp>
      <p:sp>
        <p:nvSpPr>
          <p:cNvPr id="6" name="Rectangle 1031"/>
          <p:cNvSpPr>
            <a:spLocks noGrp="1" noChangeArrowheads="1"/>
          </p:cNvSpPr>
          <p:nvPr>
            <p:ph type="sldNum" sz="quarter" idx="12"/>
          </p:nvPr>
        </p:nvSpPr>
        <p:spPr/>
        <p:txBody>
          <a:bodyPr/>
          <a:lstStyle>
            <a:lvl1pPr>
              <a:defRPr>
                <a:latin typeface="Times New Roman" charset="0"/>
              </a:defRPr>
            </a:lvl1pPr>
          </a:lstStyle>
          <a:p>
            <a:pPr>
              <a:defRPr/>
            </a:pPr>
            <a:fld id="{E376A865-F25E-D249-A51D-C09E6B948D1F}" type="slidenum">
              <a:rPr lang="en-US"/>
              <a:pPr>
                <a:defRPr/>
              </a:pPr>
              <a:t>‹#›</a:t>
            </a:fld>
            <a:endParaRPr lang="en-US"/>
          </a:p>
        </p:txBody>
      </p:sp>
    </p:spTree>
    <p:extLst>
      <p:ext uri="{BB962C8B-B14F-4D97-AF65-F5344CB8AC3E}">
        <p14:creationId xmlns:p14="http://schemas.microsoft.com/office/powerpoint/2010/main" val="1970411118"/>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p:cNvSpPr>
            <a:spLocks noGrp="1" noChangeArrowheads="1"/>
          </p:cNvSpPr>
          <p:nvPr>
            <p:ph type="dt" sz="half" idx="10"/>
          </p:nvPr>
        </p:nvSpPr>
        <p:spPr/>
        <p:txBody>
          <a:bodyPr/>
          <a:lstStyle>
            <a:lvl1pPr>
              <a:defRPr>
                <a:latin typeface="Times New Roman" charset="0"/>
              </a:defRPr>
            </a:lvl1pPr>
          </a:lstStyle>
          <a:p>
            <a:pPr>
              <a:defRPr/>
            </a:pPr>
            <a:endParaRPr lang="en-US"/>
          </a:p>
        </p:txBody>
      </p:sp>
      <p:sp>
        <p:nvSpPr>
          <p:cNvPr id="6" name="Rectangle 1030"/>
          <p:cNvSpPr>
            <a:spLocks noGrp="1" noChangeArrowheads="1"/>
          </p:cNvSpPr>
          <p:nvPr>
            <p:ph type="ftr" sz="quarter" idx="11"/>
          </p:nvPr>
        </p:nvSpPr>
        <p:spPr/>
        <p:txBody>
          <a:bodyPr/>
          <a:lstStyle>
            <a:lvl1pPr>
              <a:defRPr>
                <a:latin typeface="Times New Roman" charset="0"/>
              </a:defRPr>
            </a:lvl1pPr>
          </a:lstStyle>
          <a:p>
            <a:pPr>
              <a:defRPr/>
            </a:pPr>
            <a:endParaRPr lang="en-US"/>
          </a:p>
        </p:txBody>
      </p:sp>
      <p:sp>
        <p:nvSpPr>
          <p:cNvPr id="7" name="Rectangle 1031"/>
          <p:cNvSpPr>
            <a:spLocks noGrp="1" noChangeArrowheads="1"/>
          </p:cNvSpPr>
          <p:nvPr>
            <p:ph type="sldNum" sz="quarter" idx="12"/>
          </p:nvPr>
        </p:nvSpPr>
        <p:spPr/>
        <p:txBody>
          <a:bodyPr/>
          <a:lstStyle>
            <a:lvl1pPr>
              <a:defRPr>
                <a:latin typeface="Times New Roman" charset="0"/>
              </a:defRPr>
            </a:lvl1pPr>
          </a:lstStyle>
          <a:p>
            <a:pPr>
              <a:defRPr/>
            </a:pPr>
            <a:fld id="{E4A8691E-F794-814C-8A2A-63A55E45D3F8}" type="slidenum">
              <a:rPr lang="en-US"/>
              <a:pPr>
                <a:defRPr/>
              </a:pPr>
              <a:t>‹#›</a:t>
            </a:fld>
            <a:endParaRPr lang="en-US"/>
          </a:p>
        </p:txBody>
      </p:sp>
    </p:spTree>
    <p:extLst>
      <p:ext uri="{BB962C8B-B14F-4D97-AF65-F5344CB8AC3E}">
        <p14:creationId xmlns:p14="http://schemas.microsoft.com/office/powerpoint/2010/main" val="2870731375"/>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9"/>
          <p:cNvSpPr>
            <a:spLocks noGrp="1" noChangeArrowheads="1"/>
          </p:cNvSpPr>
          <p:nvPr>
            <p:ph type="dt" sz="half" idx="10"/>
          </p:nvPr>
        </p:nvSpPr>
        <p:spPr/>
        <p:txBody>
          <a:bodyPr/>
          <a:lstStyle>
            <a:lvl1pPr>
              <a:defRPr>
                <a:latin typeface="Times New Roman" charset="0"/>
              </a:defRPr>
            </a:lvl1pPr>
          </a:lstStyle>
          <a:p>
            <a:pPr>
              <a:defRPr/>
            </a:pPr>
            <a:endParaRPr lang="en-US"/>
          </a:p>
        </p:txBody>
      </p:sp>
      <p:sp>
        <p:nvSpPr>
          <p:cNvPr id="8" name="Rectangle 1030"/>
          <p:cNvSpPr>
            <a:spLocks noGrp="1" noChangeArrowheads="1"/>
          </p:cNvSpPr>
          <p:nvPr>
            <p:ph type="ftr" sz="quarter" idx="11"/>
          </p:nvPr>
        </p:nvSpPr>
        <p:spPr/>
        <p:txBody>
          <a:bodyPr/>
          <a:lstStyle>
            <a:lvl1pPr>
              <a:defRPr>
                <a:latin typeface="Times New Roman" charset="0"/>
              </a:defRPr>
            </a:lvl1pPr>
          </a:lstStyle>
          <a:p>
            <a:pPr>
              <a:defRPr/>
            </a:pPr>
            <a:endParaRPr lang="en-US"/>
          </a:p>
        </p:txBody>
      </p:sp>
      <p:sp>
        <p:nvSpPr>
          <p:cNvPr id="9" name="Rectangle 1031"/>
          <p:cNvSpPr>
            <a:spLocks noGrp="1" noChangeArrowheads="1"/>
          </p:cNvSpPr>
          <p:nvPr>
            <p:ph type="sldNum" sz="quarter" idx="12"/>
          </p:nvPr>
        </p:nvSpPr>
        <p:spPr/>
        <p:txBody>
          <a:bodyPr/>
          <a:lstStyle>
            <a:lvl1pPr>
              <a:defRPr>
                <a:latin typeface="Times New Roman" charset="0"/>
              </a:defRPr>
            </a:lvl1pPr>
          </a:lstStyle>
          <a:p>
            <a:pPr>
              <a:defRPr/>
            </a:pPr>
            <a:fld id="{A0F30945-9615-664F-85DF-4F47FD408A8F}" type="slidenum">
              <a:rPr lang="en-US"/>
              <a:pPr>
                <a:defRPr/>
              </a:pPr>
              <a:t>‹#›</a:t>
            </a:fld>
            <a:endParaRPr lang="en-US"/>
          </a:p>
        </p:txBody>
      </p:sp>
    </p:spTree>
    <p:extLst>
      <p:ext uri="{BB962C8B-B14F-4D97-AF65-F5344CB8AC3E}">
        <p14:creationId xmlns:p14="http://schemas.microsoft.com/office/powerpoint/2010/main" val="2817732552"/>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dt" sz="half" idx="10"/>
          </p:nvPr>
        </p:nvSpPr>
        <p:spPr/>
        <p:txBody>
          <a:bodyPr/>
          <a:lstStyle>
            <a:lvl1pPr>
              <a:defRPr>
                <a:latin typeface="Times New Roman" charset="0"/>
              </a:defRPr>
            </a:lvl1pPr>
          </a:lstStyle>
          <a:p>
            <a:pPr>
              <a:defRPr/>
            </a:pPr>
            <a:endParaRPr lang="en-US"/>
          </a:p>
        </p:txBody>
      </p:sp>
      <p:sp>
        <p:nvSpPr>
          <p:cNvPr id="4" name="Rectangle 1030"/>
          <p:cNvSpPr>
            <a:spLocks noGrp="1" noChangeArrowheads="1"/>
          </p:cNvSpPr>
          <p:nvPr>
            <p:ph type="ftr" sz="quarter" idx="11"/>
          </p:nvPr>
        </p:nvSpPr>
        <p:spPr/>
        <p:txBody>
          <a:bodyPr/>
          <a:lstStyle>
            <a:lvl1pPr>
              <a:defRPr>
                <a:latin typeface="Times New Roman" charset="0"/>
              </a:defRPr>
            </a:lvl1pPr>
          </a:lstStyle>
          <a:p>
            <a:pPr>
              <a:defRPr/>
            </a:pPr>
            <a:endParaRPr lang="en-US"/>
          </a:p>
        </p:txBody>
      </p:sp>
      <p:sp>
        <p:nvSpPr>
          <p:cNvPr id="5" name="Rectangle 1031"/>
          <p:cNvSpPr>
            <a:spLocks noGrp="1" noChangeArrowheads="1"/>
          </p:cNvSpPr>
          <p:nvPr>
            <p:ph type="sldNum" sz="quarter" idx="12"/>
          </p:nvPr>
        </p:nvSpPr>
        <p:spPr/>
        <p:txBody>
          <a:bodyPr/>
          <a:lstStyle>
            <a:lvl1pPr>
              <a:defRPr>
                <a:latin typeface="Times New Roman" charset="0"/>
              </a:defRPr>
            </a:lvl1pPr>
          </a:lstStyle>
          <a:p>
            <a:pPr>
              <a:defRPr/>
            </a:pPr>
            <a:fld id="{4F3CA9E9-B919-2C4C-8842-7B2685E90858}" type="slidenum">
              <a:rPr lang="en-US"/>
              <a:pPr>
                <a:defRPr/>
              </a:pPr>
              <a:t>‹#›</a:t>
            </a:fld>
            <a:endParaRPr lang="en-US"/>
          </a:p>
        </p:txBody>
      </p:sp>
    </p:spTree>
    <p:extLst>
      <p:ext uri="{BB962C8B-B14F-4D97-AF65-F5344CB8AC3E}">
        <p14:creationId xmlns:p14="http://schemas.microsoft.com/office/powerpoint/2010/main" val="2761069589"/>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dt" sz="half" idx="10"/>
          </p:nvPr>
        </p:nvSpPr>
        <p:spPr/>
        <p:txBody>
          <a:bodyPr/>
          <a:lstStyle>
            <a:lvl1pPr>
              <a:defRPr>
                <a:latin typeface="Times New Roman" charset="0"/>
              </a:defRPr>
            </a:lvl1pPr>
          </a:lstStyle>
          <a:p>
            <a:pPr>
              <a:defRPr/>
            </a:pPr>
            <a:endParaRPr lang="en-US"/>
          </a:p>
        </p:txBody>
      </p:sp>
      <p:sp>
        <p:nvSpPr>
          <p:cNvPr id="3" name="Rectangle 1030"/>
          <p:cNvSpPr>
            <a:spLocks noGrp="1" noChangeArrowheads="1"/>
          </p:cNvSpPr>
          <p:nvPr>
            <p:ph type="ftr" sz="quarter" idx="11"/>
          </p:nvPr>
        </p:nvSpPr>
        <p:spPr/>
        <p:txBody>
          <a:bodyPr/>
          <a:lstStyle>
            <a:lvl1pPr>
              <a:defRPr>
                <a:latin typeface="Times New Roman" charset="0"/>
              </a:defRPr>
            </a:lvl1pPr>
          </a:lstStyle>
          <a:p>
            <a:pPr>
              <a:defRPr/>
            </a:pPr>
            <a:endParaRPr lang="en-US"/>
          </a:p>
        </p:txBody>
      </p:sp>
      <p:sp>
        <p:nvSpPr>
          <p:cNvPr id="4" name="Rectangle 1031"/>
          <p:cNvSpPr>
            <a:spLocks noGrp="1" noChangeArrowheads="1"/>
          </p:cNvSpPr>
          <p:nvPr>
            <p:ph type="sldNum" sz="quarter" idx="12"/>
          </p:nvPr>
        </p:nvSpPr>
        <p:spPr/>
        <p:txBody>
          <a:bodyPr/>
          <a:lstStyle>
            <a:lvl1pPr>
              <a:defRPr>
                <a:latin typeface="Times New Roman" charset="0"/>
              </a:defRPr>
            </a:lvl1pPr>
          </a:lstStyle>
          <a:p>
            <a:pPr>
              <a:defRPr/>
            </a:pPr>
            <a:fld id="{30D41D8C-93C3-3448-9D61-C9875B7B24A9}" type="slidenum">
              <a:rPr lang="en-US"/>
              <a:pPr>
                <a:defRPr/>
              </a:pPr>
              <a:t>‹#›</a:t>
            </a:fld>
            <a:endParaRPr lang="en-US"/>
          </a:p>
        </p:txBody>
      </p:sp>
    </p:spTree>
    <p:extLst>
      <p:ext uri="{BB962C8B-B14F-4D97-AF65-F5344CB8AC3E}">
        <p14:creationId xmlns:p14="http://schemas.microsoft.com/office/powerpoint/2010/main" val="8549963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3124200"/>
            <a:ext cx="9144000" cy="3581400"/>
            <a:chOff x="0" y="1968"/>
            <a:chExt cx="5760" cy="2256"/>
          </a:xfrm>
        </p:grpSpPr>
        <p:sp>
          <p:nvSpPr>
            <p:cNvPr id="5" name="Rectangle 3"/>
            <p:cNvSpPr>
              <a:spLocks noChangeArrowheads="1"/>
            </p:cNvSpPr>
            <p:nvPr/>
          </p:nvSpPr>
          <p:spPr bwMode="auto">
            <a:xfrm>
              <a:off x="0" y="2160"/>
              <a:ext cx="5760" cy="528"/>
            </a:xfrm>
            <a:prstGeom prst="rect">
              <a:avLst/>
            </a:prstGeom>
            <a:gradFill rotWithShape="0">
              <a:gsLst>
                <a:gs pos="0">
                  <a:schemeClr val="bg1"/>
                </a:gs>
                <a:gs pos="100000">
                  <a:srgbClr val="262626"/>
                </a:gs>
              </a:gsLst>
              <a:lin ang="540000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6" name="Rectangle 4"/>
            <p:cNvSpPr>
              <a:spLocks noChangeArrowheads="1"/>
            </p:cNvSpPr>
            <p:nvPr/>
          </p:nvSpPr>
          <p:spPr bwMode="auto">
            <a:xfrm>
              <a:off x="0" y="2688"/>
              <a:ext cx="5760" cy="1152"/>
            </a:xfrm>
            <a:prstGeom prst="rect">
              <a:avLst/>
            </a:prstGeom>
            <a:gradFill rotWithShape="0">
              <a:gsLst>
                <a:gs pos="0">
                  <a:srgbClr val="262626"/>
                </a:gs>
                <a:gs pos="100000">
                  <a:schemeClr val="bg1"/>
                </a:gs>
              </a:gsLst>
              <a:lin ang="540000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7" name="Rectangle 5"/>
            <p:cNvSpPr>
              <a:spLocks noChangeArrowheads="1"/>
            </p:cNvSpPr>
            <p:nvPr/>
          </p:nvSpPr>
          <p:spPr bwMode="auto">
            <a:xfrm>
              <a:off x="96"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8" name="Rectangle 6"/>
            <p:cNvSpPr>
              <a:spLocks noChangeArrowheads="1"/>
            </p:cNvSpPr>
            <p:nvPr/>
          </p:nvSpPr>
          <p:spPr bwMode="auto">
            <a:xfrm>
              <a:off x="192"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9" name="Rectangle 7"/>
            <p:cNvSpPr>
              <a:spLocks noChangeArrowheads="1"/>
            </p:cNvSpPr>
            <p:nvPr/>
          </p:nvSpPr>
          <p:spPr bwMode="auto">
            <a:xfrm>
              <a:off x="288"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10" name="Rectangle 8"/>
            <p:cNvSpPr>
              <a:spLocks noChangeArrowheads="1"/>
            </p:cNvSpPr>
            <p:nvPr/>
          </p:nvSpPr>
          <p:spPr bwMode="auto">
            <a:xfrm>
              <a:off x="384"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11" name="Rectangle 9"/>
            <p:cNvSpPr>
              <a:spLocks noChangeArrowheads="1"/>
            </p:cNvSpPr>
            <p:nvPr/>
          </p:nvSpPr>
          <p:spPr bwMode="auto">
            <a:xfrm>
              <a:off x="0"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12" name="Rectangle 10"/>
            <p:cNvSpPr>
              <a:spLocks noChangeArrowheads="1"/>
            </p:cNvSpPr>
            <p:nvPr/>
          </p:nvSpPr>
          <p:spPr bwMode="auto">
            <a:xfrm>
              <a:off x="480"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13" name="Rectangle 11"/>
            <p:cNvSpPr>
              <a:spLocks noChangeArrowheads="1"/>
            </p:cNvSpPr>
            <p:nvPr/>
          </p:nvSpPr>
          <p:spPr bwMode="auto">
            <a:xfrm>
              <a:off x="576"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14" name="Rectangle 12"/>
            <p:cNvSpPr>
              <a:spLocks noChangeArrowheads="1"/>
            </p:cNvSpPr>
            <p:nvPr/>
          </p:nvSpPr>
          <p:spPr bwMode="auto">
            <a:xfrm>
              <a:off x="672"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15" name="Rectangle 13"/>
            <p:cNvSpPr>
              <a:spLocks noChangeArrowheads="1"/>
            </p:cNvSpPr>
            <p:nvPr/>
          </p:nvSpPr>
          <p:spPr bwMode="auto">
            <a:xfrm>
              <a:off x="768"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16" name="Rectangle 14"/>
            <p:cNvSpPr>
              <a:spLocks noChangeArrowheads="1"/>
            </p:cNvSpPr>
            <p:nvPr/>
          </p:nvSpPr>
          <p:spPr bwMode="auto">
            <a:xfrm>
              <a:off x="864"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17" name="Rectangle 15"/>
            <p:cNvSpPr>
              <a:spLocks noChangeArrowheads="1"/>
            </p:cNvSpPr>
            <p:nvPr/>
          </p:nvSpPr>
          <p:spPr bwMode="auto">
            <a:xfrm>
              <a:off x="960"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18" name="Rectangle 16"/>
            <p:cNvSpPr>
              <a:spLocks noChangeArrowheads="1"/>
            </p:cNvSpPr>
            <p:nvPr/>
          </p:nvSpPr>
          <p:spPr bwMode="auto">
            <a:xfrm>
              <a:off x="1056"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19" name="Rectangle 17"/>
            <p:cNvSpPr>
              <a:spLocks noChangeArrowheads="1"/>
            </p:cNvSpPr>
            <p:nvPr/>
          </p:nvSpPr>
          <p:spPr bwMode="auto">
            <a:xfrm>
              <a:off x="1152"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20" name="Rectangle 18"/>
            <p:cNvSpPr>
              <a:spLocks noChangeArrowheads="1"/>
            </p:cNvSpPr>
            <p:nvPr/>
          </p:nvSpPr>
          <p:spPr bwMode="auto">
            <a:xfrm>
              <a:off x="1248"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21" name="Rectangle 19"/>
            <p:cNvSpPr>
              <a:spLocks noChangeArrowheads="1"/>
            </p:cNvSpPr>
            <p:nvPr/>
          </p:nvSpPr>
          <p:spPr bwMode="auto">
            <a:xfrm>
              <a:off x="1344"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22" name="Rectangle 20"/>
            <p:cNvSpPr>
              <a:spLocks noChangeArrowheads="1"/>
            </p:cNvSpPr>
            <p:nvPr/>
          </p:nvSpPr>
          <p:spPr bwMode="auto">
            <a:xfrm>
              <a:off x="1440"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23" name="Rectangle 21"/>
            <p:cNvSpPr>
              <a:spLocks noChangeArrowheads="1"/>
            </p:cNvSpPr>
            <p:nvPr/>
          </p:nvSpPr>
          <p:spPr bwMode="auto">
            <a:xfrm>
              <a:off x="1536"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24" name="Rectangle 22"/>
            <p:cNvSpPr>
              <a:spLocks noChangeArrowheads="1"/>
            </p:cNvSpPr>
            <p:nvPr/>
          </p:nvSpPr>
          <p:spPr bwMode="auto">
            <a:xfrm>
              <a:off x="1632" y="1968"/>
              <a:ext cx="96"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25" name="Rectangle 23"/>
            <p:cNvSpPr>
              <a:spLocks noChangeArrowheads="1"/>
            </p:cNvSpPr>
            <p:nvPr/>
          </p:nvSpPr>
          <p:spPr bwMode="auto">
            <a:xfrm>
              <a:off x="1728"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26" name="Rectangle 24"/>
            <p:cNvSpPr>
              <a:spLocks noChangeArrowheads="1"/>
            </p:cNvSpPr>
            <p:nvPr/>
          </p:nvSpPr>
          <p:spPr bwMode="auto">
            <a:xfrm>
              <a:off x="1824"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27" name="Rectangle 25"/>
            <p:cNvSpPr>
              <a:spLocks noChangeArrowheads="1"/>
            </p:cNvSpPr>
            <p:nvPr/>
          </p:nvSpPr>
          <p:spPr bwMode="auto">
            <a:xfrm>
              <a:off x="1920"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28" name="Rectangle 26"/>
            <p:cNvSpPr>
              <a:spLocks noChangeArrowheads="1"/>
            </p:cNvSpPr>
            <p:nvPr/>
          </p:nvSpPr>
          <p:spPr bwMode="auto">
            <a:xfrm>
              <a:off x="2016"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29" name="Rectangle 27"/>
            <p:cNvSpPr>
              <a:spLocks noChangeArrowheads="1"/>
            </p:cNvSpPr>
            <p:nvPr/>
          </p:nvSpPr>
          <p:spPr bwMode="auto">
            <a:xfrm>
              <a:off x="2112"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30" name="Rectangle 28"/>
            <p:cNvSpPr>
              <a:spLocks noChangeArrowheads="1"/>
            </p:cNvSpPr>
            <p:nvPr/>
          </p:nvSpPr>
          <p:spPr bwMode="auto">
            <a:xfrm>
              <a:off x="2208"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31" name="Rectangle 29"/>
            <p:cNvSpPr>
              <a:spLocks noChangeArrowheads="1"/>
            </p:cNvSpPr>
            <p:nvPr/>
          </p:nvSpPr>
          <p:spPr bwMode="auto">
            <a:xfrm>
              <a:off x="2304"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32" name="Rectangle 30"/>
            <p:cNvSpPr>
              <a:spLocks noChangeArrowheads="1"/>
            </p:cNvSpPr>
            <p:nvPr/>
          </p:nvSpPr>
          <p:spPr bwMode="auto">
            <a:xfrm>
              <a:off x="2400"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33" name="Rectangle 31"/>
            <p:cNvSpPr>
              <a:spLocks noChangeArrowheads="1"/>
            </p:cNvSpPr>
            <p:nvPr/>
          </p:nvSpPr>
          <p:spPr bwMode="auto">
            <a:xfrm>
              <a:off x="2496"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34" name="Rectangle 32"/>
            <p:cNvSpPr>
              <a:spLocks noChangeArrowheads="1"/>
            </p:cNvSpPr>
            <p:nvPr/>
          </p:nvSpPr>
          <p:spPr bwMode="auto">
            <a:xfrm>
              <a:off x="2592"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35" name="Rectangle 33"/>
            <p:cNvSpPr>
              <a:spLocks noChangeArrowheads="1"/>
            </p:cNvSpPr>
            <p:nvPr/>
          </p:nvSpPr>
          <p:spPr bwMode="auto">
            <a:xfrm>
              <a:off x="2688"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36" name="Rectangle 34"/>
            <p:cNvSpPr>
              <a:spLocks noChangeArrowheads="1"/>
            </p:cNvSpPr>
            <p:nvPr/>
          </p:nvSpPr>
          <p:spPr bwMode="auto">
            <a:xfrm>
              <a:off x="2784"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37" name="Rectangle 35"/>
            <p:cNvSpPr>
              <a:spLocks noChangeArrowheads="1"/>
            </p:cNvSpPr>
            <p:nvPr/>
          </p:nvSpPr>
          <p:spPr bwMode="auto">
            <a:xfrm>
              <a:off x="2880"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38" name="Rectangle 36"/>
            <p:cNvSpPr>
              <a:spLocks noChangeArrowheads="1"/>
            </p:cNvSpPr>
            <p:nvPr/>
          </p:nvSpPr>
          <p:spPr bwMode="auto">
            <a:xfrm>
              <a:off x="2976"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39" name="Rectangle 37"/>
            <p:cNvSpPr>
              <a:spLocks noChangeArrowheads="1"/>
            </p:cNvSpPr>
            <p:nvPr/>
          </p:nvSpPr>
          <p:spPr bwMode="auto">
            <a:xfrm>
              <a:off x="3072"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40" name="Rectangle 38"/>
            <p:cNvSpPr>
              <a:spLocks noChangeArrowheads="1"/>
            </p:cNvSpPr>
            <p:nvPr/>
          </p:nvSpPr>
          <p:spPr bwMode="auto">
            <a:xfrm>
              <a:off x="3168"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41" name="Rectangle 39"/>
            <p:cNvSpPr>
              <a:spLocks noChangeArrowheads="1"/>
            </p:cNvSpPr>
            <p:nvPr/>
          </p:nvSpPr>
          <p:spPr bwMode="auto">
            <a:xfrm>
              <a:off x="3264"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42" name="Rectangle 40"/>
            <p:cNvSpPr>
              <a:spLocks noChangeArrowheads="1"/>
            </p:cNvSpPr>
            <p:nvPr/>
          </p:nvSpPr>
          <p:spPr bwMode="auto">
            <a:xfrm>
              <a:off x="3360"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43" name="Rectangle 41"/>
            <p:cNvSpPr>
              <a:spLocks noChangeArrowheads="1"/>
            </p:cNvSpPr>
            <p:nvPr/>
          </p:nvSpPr>
          <p:spPr bwMode="auto">
            <a:xfrm>
              <a:off x="3456"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44" name="Rectangle 42"/>
            <p:cNvSpPr>
              <a:spLocks noChangeArrowheads="1"/>
            </p:cNvSpPr>
            <p:nvPr/>
          </p:nvSpPr>
          <p:spPr bwMode="auto">
            <a:xfrm>
              <a:off x="3552"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45" name="Rectangle 43"/>
            <p:cNvSpPr>
              <a:spLocks noChangeArrowheads="1"/>
            </p:cNvSpPr>
            <p:nvPr/>
          </p:nvSpPr>
          <p:spPr bwMode="auto">
            <a:xfrm>
              <a:off x="3648"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46" name="Rectangle 44"/>
            <p:cNvSpPr>
              <a:spLocks noChangeArrowheads="1"/>
            </p:cNvSpPr>
            <p:nvPr/>
          </p:nvSpPr>
          <p:spPr bwMode="auto">
            <a:xfrm>
              <a:off x="3744"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47" name="Rectangle 45"/>
            <p:cNvSpPr>
              <a:spLocks noChangeArrowheads="1"/>
            </p:cNvSpPr>
            <p:nvPr/>
          </p:nvSpPr>
          <p:spPr bwMode="auto">
            <a:xfrm>
              <a:off x="3792" y="1968"/>
              <a:ext cx="96"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48" name="Rectangle 46"/>
            <p:cNvSpPr>
              <a:spLocks noChangeArrowheads="1"/>
            </p:cNvSpPr>
            <p:nvPr/>
          </p:nvSpPr>
          <p:spPr bwMode="auto">
            <a:xfrm>
              <a:off x="3936"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49" name="Rectangle 47"/>
            <p:cNvSpPr>
              <a:spLocks noChangeArrowheads="1"/>
            </p:cNvSpPr>
            <p:nvPr/>
          </p:nvSpPr>
          <p:spPr bwMode="auto">
            <a:xfrm>
              <a:off x="4032"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50" name="Rectangle 48"/>
            <p:cNvSpPr>
              <a:spLocks noChangeArrowheads="1"/>
            </p:cNvSpPr>
            <p:nvPr/>
          </p:nvSpPr>
          <p:spPr bwMode="auto">
            <a:xfrm>
              <a:off x="4128"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51" name="Rectangle 49"/>
            <p:cNvSpPr>
              <a:spLocks noChangeArrowheads="1"/>
            </p:cNvSpPr>
            <p:nvPr/>
          </p:nvSpPr>
          <p:spPr bwMode="auto">
            <a:xfrm>
              <a:off x="4224"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52" name="Rectangle 50"/>
            <p:cNvSpPr>
              <a:spLocks noChangeArrowheads="1"/>
            </p:cNvSpPr>
            <p:nvPr/>
          </p:nvSpPr>
          <p:spPr bwMode="auto">
            <a:xfrm>
              <a:off x="4320"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53" name="Rectangle 51"/>
            <p:cNvSpPr>
              <a:spLocks noChangeArrowheads="1"/>
            </p:cNvSpPr>
            <p:nvPr/>
          </p:nvSpPr>
          <p:spPr bwMode="auto">
            <a:xfrm>
              <a:off x="4416"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54" name="Rectangle 52"/>
            <p:cNvSpPr>
              <a:spLocks noChangeArrowheads="1"/>
            </p:cNvSpPr>
            <p:nvPr/>
          </p:nvSpPr>
          <p:spPr bwMode="auto">
            <a:xfrm>
              <a:off x="4512"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55" name="Rectangle 53"/>
            <p:cNvSpPr>
              <a:spLocks noChangeArrowheads="1"/>
            </p:cNvSpPr>
            <p:nvPr/>
          </p:nvSpPr>
          <p:spPr bwMode="auto">
            <a:xfrm>
              <a:off x="4608"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56" name="Rectangle 54"/>
            <p:cNvSpPr>
              <a:spLocks noChangeArrowheads="1"/>
            </p:cNvSpPr>
            <p:nvPr/>
          </p:nvSpPr>
          <p:spPr bwMode="auto">
            <a:xfrm>
              <a:off x="4704"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57" name="Rectangle 55"/>
            <p:cNvSpPr>
              <a:spLocks noChangeArrowheads="1"/>
            </p:cNvSpPr>
            <p:nvPr/>
          </p:nvSpPr>
          <p:spPr bwMode="auto">
            <a:xfrm>
              <a:off x="4800"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58" name="Rectangle 56"/>
            <p:cNvSpPr>
              <a:spLocks noChangeArrowheads="1"/>
            </p:cNvSpPr>
            <p:nvPr/>
          </p:nvSpPr>
          <p:spPr bwMode="auto">
            <a:xfrm>
              <a:off x="4896"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59" name="Rectangle 57"/>
            <p:cNvSpPr>
              <a:spLocks noChangeArrowheads="1"/>
            </p:cNvSpPr>
            <p:nvPr/>
          </p:nvSpPr>
          <p:spPr bwMode="auto">
            <a:xfrm>
              <a:off x="4992"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60" name="Rectangle 58"/>
            <p:cNvSpPr>
              <a:spLocks noChangeArrowheads="1"/>
            </p:cNvSpPr>
            <p:nvPr/>
          </p:nvSpPr>
          <p:spPr bwMode="auto">
            <a:xfrm>
              <a:off x="5088"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61" name="Rectangle 59"/>
            <p:cNvSpPr>
              <a:spLocks noChangeArrowheads="1"/>
            </p:cNvSpPr>
            <p:nvPr/>
          </p:nvSpPr>
          <p:spPr bwMode="auto">
            <a:xfrm>
              <a:off x="5184"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62" name="Rectangle 60"/>
            <p:cNvSpPr>
              <a:spLocks noChangeArrowheads="1"/>
            </p:cNvSpPr>
            <p:nvPr/>
          </p:nvSpPr>
          <p:spPr bwMode="auto">
            <a:xfrm>
              <a:off x="5280"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63" name="Rectangle 61"/>
            <p:cNvSpPr>
              <a:spLocks noChangeArrowheads="1"/>
            </p:cNvSpPr>
            <p:nvPr/>
          </p:nvSpPr>
          <p:spPr bwMode="auto">
            <a:xfrm>
              <a:off x="5376"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64" name="Rectangle 62"/>
            <p:cNvSpPr>
              <a:spLocks noChangeArrowheads="1"/>
            </p:cNvSpPr>
            <p:nvPr/>
          </p:nvSpPr>
          <p:spPr bwMode="auto">
            <a:xfrm>
              <a:off x="5472"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65" name="Rectangle 63"/>
            <p:cNvSpPr>
              <a:spLocks noChangeArrowheads="1"/>
            </p:cNvSpPr>
            <p:nvPr/>
          </p:nvSpPr>
          <p:spPr bwMode="auto">
            <a:xfrm>
              <a:off x="5568"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66" name="Rectangle 64"/>
            <p:cNvSpPr>
              <a:spLocks noChangeArrowheads="1"/>
            </p:cNvSpPr>
            <p:nvPr/>
          </p:nvSpPr>
          <p:spPr bwMode="auto">
            <a:xfrm>
              <a:off x="5664"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67" name="Rectangle 65"/>
            <p:cNvSpPr>
              <a:spLocks noChangeArrowheads="1"/>
            </p:cNvSpPr>
            <p:nvPr/>
          </p:nvSpPr>
          <p:spPr bwMode="auto">
            <a:xfrm>
              <a:off x="0" y="2736"/>
              <a:ext cx="5760" cy="48"/>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ea typeface="Osaka" charset="0"/>
                <a:cs typeface="Osaka" charset="0"/>
              </a:endParaRPr>
            </a:p>
          </p:txBody>
        </p:sp>
      </p:grpSp>
      <p:sp>
        <p:nvSpPr>
          <p:cNvPr id="68" name="Freeform 70"/>
          <p:cNvSpPr>
            <a:spLocks/>
          </p:cNvSpPr>
          <p:nvPr/>
        </p:nvSpPr>
        <p:spPr bwMode="auto">
          <a:xfrm rot="16200000">
            <a:off x="3871118" y="1005682"/>
            <a:ext cx="150813" cy="4845050"/>
          </a:xfrm>
          <a:custGeom>
            <a:avLst/>
            <a:gdLst>
              <a:gd name="T0" fmla="*/ 2147483647 w 95"/>
              <a:gd name="T1" fmla="*/ 2147483647 h 3052"/>
              <a:gd name="T2" fmla="*/ 2147483647 w 95"/>
              <a:gd name="T3" fmla="*/ 2147483647 h 3052"/>
              <a:gd name="T4" fmla="*/ 2147483647 w 95"/>
              <a:gd name="T5" fmla="*/ 2147483647 h 3052"/>
              <a:gd name="T6" fmla="*/ 2147483647 w 95"/>
              <a:gd name="T7" fmla="*/ 2147483647 h 3052"/>
              <a:gd name="T8" fmla="*/ 2147483647 w 95"/>
              <a:gd name="T9" fmla="*/ 2147483647 h 3052"/>
              <a:gd name="T10" fmla="*/ 2147483647 w 95"/>
              <a:gd name="T11" fmla="*/ 2147483647 h 3052"/>
              <a:gd name="T12" fmla="*/ 2147483647 w 95"/>
              <a:gd name="T13" fmla="*/ 2147483647 h 3052"/>
              <a:gd name="T14" fmla="*/ 2147483647 w 95"/>
              <a:gd name="T15" fmla="*/ 2147483647 h 3052"/>
              <a:gd name="T16" fmla="*/ 2147483647 w 95"/>
              <a:gd name="T17" fmla="*/ 2147483647 h 3052"/>
              <a:gd name="T18" fmla="*/ 2147483647 w 95"/>
              <a:gd name="T19" fmla="*/ 2147483647 h 3052"/>
              <a:gd name="T20" fmla="*/ 2147483647 w 95"/>
              <a:gd name="T21" fmla="*/ 2147483647 h 3052"/>
              <a:gd name="T22" fmla="*/ 2147483647 w 95"/>
              <a:gd name="T23" fmla="*/ 2147483647 h 3052"/>
              <a:gd name="T24" fmla="*/ 2147483647 w 95"/>
              <a:gd name="T25" fmla="*/ 2147483647 h 3052"/>
              <a:gd name="T26" fmla="*/ 2147483647 w 95"/>
              <a:gd name="T27" fmla="*/ 2147483647 h 3052"/>
              <a:gd name="T28" fmla="*/ 2147483647 w 95"/>
              <a:gd name="T29" fmla="*/ 2147483647 h 3052"/>
              <a:gd name="T30" fmla="*/ 2147483647 w 95"/>
              <a:gd name="T31" fmla="*/ 2147483647 h 3052"/>
              <a:gd name="T32" fmla="*/ 2147483647 w 95"/>
              <a:gd name="T33" fmla="*/ 2147483647 h 3052"/>
              <a:gd name="T34" fmla="*/ 2147483647 w 95"/>
              <a:gd name="T35" fmla="*/ 2147483647 h 3052"/>
              <a:gd name="T36" fmla="*/ 2147483647 w 95"/>
              <a:gd name="T37" fmla="*/ 2147483647 h 3052"/>
              <a:gd name="T38" fmla="*/ 2147483647 w 95"/>
              <a:gd name="T39" fmla="*/ 2147483647 h 3052"/>
              <a:gd name="T40" fmla="*/ 2147483647 w 95"/>
              <a:gd name="T41" fmla="*/ 2147483647 h 3052"/>
              <a:gd name="T42" fmla="*/ 2147483647 w 95"/>
              <a:gd name="T43" fmla="*/ 2147483647 h 3052"/>
              <a:gd name="T44" fmla="*/ 2147483647 w 95"/>
              <a:gd name="T45" fmla="*/ 2147483647 h 3052"/>
              <a:gd name="T46" fmla="*/ 2147483647 w 95"/>
              <a:gd name="T47" fmla="*/ 2147483647 h 3052"/>
              <a:gd name="T48" fmla="*/ 2147483647 w 95"/>
              <a:gd name="T49" fmla="*/ 2147483647 h 3052"/>
              <a:gd name="T50" fmla="*/ 2147483647 w 95"/>
              <a:gd name="T51" fmla="*/ 2147483647 h 3052"/>
              <a:gd name="T52" fmla="*/ 2147483647 w 95"/>
              <a:gd name="T53" fmla="*/ 2147483647 h 3052"/>
              <a:gd name="T54" fmla="*/ 2147483647 w 95"/>
              <a:gd name="T55" fmla="*/ 2147483647 h 3052"/>
              <a:gd name="T56" fmla="*/ 2147483647 w 95"/>
              <a:gd name="T57" fmla="*/ 2147483647 h 3052"/>
              <a:gd name="T58" fmla="*/ 2147483647 w 95"/>
              <a:gd name="T59" fmla="*/ 2147483647 h 3052"/>
              <a:gd name="T60" fmla="*/ 2147483647 w 95"/>
              <a:gd name="T61" fmla="*/ 2147483647 h 3052"/>
              <a:gd name="T62" fmla="*/ 2147483647 w 95"/>
              <a:gd name="T63" fmla="*/ 2147483647 h 3052"/>
              <a:gd name="T64" fmla="*/ 2147483647 w 95"/>
              <a:gd name="T65" fmla="*/ 2147483647 h 3052"/>
              <a:gd name="T66" fmla="*/ 2147483647 w 95"/>
              <a:gd name="T67" fmla="*/ 2147483647 h 3052"/>
              <a:gd name="T68" fmla="*/ 2147483647 w 95"/>
              <a:gd name="T69" fmla="*/ 0 h 3052"/>
              <a:gd name="T70" fmla="*/ 2147483647 w 95"/>
              <a:gd name="T71" fmla="*/ 2147483647 h 3052"/>
              <a:gd name="T72" fmla="*/ 2147483647 w 95"/>
              <a:gd name="T73" fmla="*/ 2147483647 h 3052"/>
              <a:gd name="T74" fmla="*/ 2147483647 w 95"/>
              <a:gd name="T75" fmla="*/ 2147483647 h 3052"/>
              <a:gd name="T76" fmla="*/ 2147483647 w 95"/>
              <a:gd name="T77" fmla="*/ 2147483647 h 3052"/>
              <a:gd name="T78" fmla="*/ 0 w 95"/>
              <a:gd name="T79" fmla="*/ 2147483647 h 3052"/>
              <a:gd name="T80" fmla="*/ 2147483647 w 95"/>
              <a:gd name="T81" fmla="*/ 2147483647 h 3052"/>
              <a:gd name="T82" fmla="*/ 2147483647 w 95"/>
              <a:gd name="T83" fmla="*/ 2147483647 h 3052"/>
              <a:gd name="T84" fmla="*/ 2147483647 w 95"/>
              <a:gd name="T85" fmla="*/ 2147483647 h 3052"/>
              <a:gd name="T86" fmla="*/ 2147483647 w 95"/>
              <a:gd name="T87" fmla="*/ 2147483647 h 3052"/>
              <a:gd name="T88" fmla="*/ 2147483647 w 95"/>
              <a:gd name="T89" fmla="*/ 2147483647 h 3052"/>
              <a:gd name="T90" fmla="*/ 2147483647 w 95"/>
              <a:gd name="T91" fmla="*/ 2147483647 h 3052"/>
              <a:gd name="T92" fmla="*/ 2147483647 w 95"/>
              <a:gd name="T93" fmla="*/ 2147483647 h 3052"/>
              <a:gd name="T94" fmla="*/ 2147483647 w 95"/>
              <a:gd name="T95" fmla="*/ 2147483647 h 3052"/>
              <a:gd name="T96" fmla="*/ 2147483647 w 95"/>
              <a:gd name="T97" fmla="*/ 2147483647 h 3052"/>
              <a:gd name="T98" fmla="*/ 2147483647 w 95"/>
              <a:gd name="T99" fmla="*/ 2147483647 h 3052"/>
              <a:gd name="T100" fmla="*/ 2147483647 w 95"/>
              <a:gd name="T101" fmla="*/ 2147483647 h 3052"/>
              <a:gd name="T102" fmla="*/ 2147483647 w 95"/>
              <a:gd name="T103" fmla="*/ 2147483647 h 3052"/>
              <a:gd name="T104" fmla="*/ 2147483647 w 95"/>
              <a:gd name="T105" fmla="*/ 2147483647 h 3052"/>
              <a:gd name="T106" fmla="*/ 2147483647 w 95"/>
              <a:gd name="T107" fmla="*/ 2147483647 h 305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95" h="3052">
                <a:moveTo>
                  <a:pt x="4" y="3052"/>
                </a:moveTo>
                <a:lnTo>
                  <a:pt x="4" y="3032"/>
                </a:lnTo>
                <a:lnTo>
                  <a:pt x="5" y="3008"/>
                </a:lnTo>
                <a:lnTo>
                  <a:pt x="12" y="2948"/>
                </a:lnTo>
                <a:lnTo>
                  <a:pt x="19" y="2882"/>
                </a:lnTo>
                <a:lnTo>
                  <a:pt x="21" y="2846"/>
                </a:lnTo>
                <a:lnTo>
                  <a:pt x="23" y="2810"/>
                </a:lnTo>
                <a:lnTo>
                  <a:pt x="26" y="2736"/>
                </a:lnTo>
                <a:lnTo>
                  <a:pt x="28" y="2662"/>
                </a:lnTo>
                <a:lnTo>
                  <a:pt x="32" y="2596"/>
                </a:lnTo>
                <a:lnTo>
                  <a:pt x="35" y="2540"/>
                </a:lnTo>
                <a:lnTo>
                  <a:pt x="44" y="2426"/>
                </a:lnTo>
                <a:lnTo>
                  <a:pt x="43" y="2444"/>
                </a:lnTo>
                <a:lnTo>
                  <a:pt x="35" y="2540"/>
                </a:lnTo>
                <a:lnTo>
                  <a:pt x="32" y="2602"/>
                </a:lnTo>
                <a:lnTo>
                  <a:pt x="28" y="2676"/>
                </a:lnTo>
                <a:lnTo>
                  <a:pt x="36" y="2582"/>
                </a:lnTo>
                <a:lnTo>
                  <a:pt x="40" y="2540"/>
                </a:lnTo>
                <a:lnTo>
                  <a:pt x="45" y="2504"/>
                </a:lnTo>
                <a:lnTo>
                  <a:pt x="48" y="2456"/>
                </a:lnTo>
                <a:lnTo>
                  <a:pt x="50" y="2404"/>
                </a:lnTo>
                <a:lnTo>
                  <a:pt x="52" y="2350"/>
                </a:lnTo>
                <a:lnTo>
                  <a:pt x="54" y="2294"/>
                </a:lnTo>
                <a:lnTo>
                  <a:pt x="54" y="2184"/>
                </a:lnTo>
                <a:lnTo>
                  <a:pt x="52" y="2074"/>
                </a:lnTo>
                <a:lnTo>
                  <a:pt x="52" y="1966"/>
                </a:lnTo>
                <a:lnTo>
                  <a:pt x="52" y="1916"/>
                </a:lnTo>
                <a:lnTo>
                  <a:pt x="55" y="1854"/>
                </a:lnTo>
                <a:lnTo>
                  <a:pt x="57" y="1794"/>
                </a:lnTo>
                <a:lnTo>
                  <a:pt x="59" y="1768"/>
                </a:lnTo>
                <a:lnTo>
                  <a:pt x="61" y="1746"/>
                </a:lnTo>
                <a:lnTo>
                  <a:pt x="59" y="1786"/>
                </a:lnTo>
                <a:lnTo>
                  <a:pt x="57" y="1826"/>
                </a:lnTo>
                <a:lnTo>
                  <a:pt x="55" y="1906"/>
                </a:lnTo>
                <a:lnTo>
                  <a:pt x="55" y="1986"/>
                </a:lnTo>
                <a:lnTo>
                  <a:pt x="55" y="2068"/>
                </a:lnTo>
                <a:lnTo>
                  <a:pt x="57" y="2230"/>
                </a:lnTo>
                <a:lnTo>
                  <a:pt x="57" y="2310"/>
                </a:lnTo>
                <a:lnTo>
                  <a:pt x="55" y="2392"/>
                </a:lnTo>
                <a:lnTo>
                  <a:pt x="56" y="2374"/>
                </a:lnTo>
                <a:lnTo>
                  <a:pt x="58" y="2290"/>
                </a:lnTo>
                <a:lnTo>
                  <a:pt x="58" y="2204"/>
                </a:lnTo>
                <a:lnTo>
                  <a:pt x="57" y="2034"/>
                </a:lnTo>
                <a:lnTo>
                  <a:pt x="58" y="1974"/>
                </a:lnTo>
                <a:lnTo>
                  <a:pt x="57" y="2034"/>
                </a:lnTo>
                <a:lnTo>
                  <a:pt x="59" y="2108"/>
                </a:lnTo>
                <a:lnTo>
                  <a:pt x="60" y="2188"/>
                </a:lnTo>
                <a:lnTo>
                  <a:pt x="60" y="2242"/>
                </a:lnTo>
                <a:lnTo>
                  <a:pt x="60" y="2294"/>
                </a:lnTo>
                <a:lnTo>
                  <a:pt x="58" y="2336"/>
                </a:lnTo>
                <a:lnTo>
                  <a:pt x="56" y="2374"/>
                </a:lnTo>
                <a:lnTo>
                  <a:pt x="54" y="2426"/>
                </a:lnTo>
                <a:lnTo>
                  <a:pt x="54" y="2442"/>
                </a:lnTo>
                <a:lnTo>
                  <a:pt x="56" y="2428"/>
                </a:lnTo>
                <a:lnTo>
                  <a:pt x="58" y="2408"/>
                </a:lnTo>
                <a:lnTo>
                  <a:pt x="62" y="2348"/>
                </a:lnTo>
                <a:lnTo>
                  <a:pt x="64" y="2270"/>
                </a:lnTo>
                <a:lnTo>
                  <a:pt x="66" y="2180"/>
                </a:lnTo>
                <a:lnTo>
                  <a:pt x="68" y="2006"/>
                </a:lnTo>
                <a:lnTo>
                  <a:pt x="68" y="1900"/>
                </a:lnTo>
                <a:lnTo>
                  <a:pt x="68" y="1858"/>
                </a:lnTo>
                <a:lnTo>
                  <a:pt x="67" y="1818"/>
                </a:lnTo>
                <a:lnTo>
                  <a:pt x="67" y="1776"/>
                </a:lnTo>
                <a:lnTo>
                  <a:pt x="68" y="1732"/>
                </a:lnTo>
                <a:lnTo>
                  <a:pt x="71" y="1704"/>
                </a:lnTo>
                <a:lnTo>
                  <a:pt x="72" y="1690"/>
                </a:lnTo>
                <a:lnTo>
                  <a:pt x="72" y="1678"/>
                </a:lnTo>
                <a:lnTo>
                  <a:pt x="72" y="1672"/>
                </a:lnTo>
                <a:lnTo>
                  <a:pt x="72" y="1660"/>
                </a:lnTo>
                <a:lnTo>
                  <a:pt x="74" y="1628"/>
                </a:lnTo>
                <a:lnTo>
                  <a:pt x="78" y="1598"/>
                </a:lnTo>
                <a:lnTo>
                  <a:pt x="80" y="1570"/>
                </a:lnTo>
                <a:lnTo>
                  <a:pt x="81" y="1544"/>
                </a:lnTo>
                <a:lnTo>
                  <a:pt x="82" y="1534"/>
                </a:lnTo>
                <a:lnTo>
                  <a:pt x="84" y="1520"/>
                </a:lnTo>
                <a:lnTo>
                  <a:pt x="88" y="1492"/>
                </a:lnTo>
                <a:lnTo>
                  <a:pt x="94" y="1466"/>
                </a:lnTo>
                <a:lnTo>
                  <a:pt x="95" y="1456"/>
                </a:lnTo>
                <a:lnTo>
                  <a:pt x="95" y="1452"/>
                </a:lnTo>
                <a:lnTo>
                  <a:pt x="91" y="1442"/>
                </a:lnTo>
                <a:lnTo>
                  <a:pt x="90" y="1440"/>
                </a:lnTo>
                <a:lnTo>
                  <a:pt x="90" y="1436"/>
                </a:lnTo>
                <a:lnTo>
                  <a:pt x="92" y="1422"/>
                </a:lnTo>
                <a:lnTo>
                  <a:pt x="93" y="1390"/>
                </a:lnTo>
                <a:lnTo>
                  <a:pt x="90" y="1372"/>
                </a:lnTo>
                <a:lnTo>
                  <a:pt x="88" y="1360"/>
                </a:lnTo>
                <a:lnTo>
                  <a:pt x="87" y="1348"/>
                </a:lnTo>
                <a:lnTo>
                  <a:pt x="86" y="1320"/>
                </a:lnTo>
                <a:lnTo>
                  <a:pt x="84" y="1298"/>
                </a:lnTo>
                <a:lnTo>
                  <a:pt x="82" y="1274"/>
                </a:lnTo>
                <a:lnTo>
                  <a:pt x="79" y="1244"/>
                </a:lnTo>
                <a:lnTo>
                  <a:pt x="75" y="1198"/>
                </a:lnTo>
                <a:lnTo>
                  <a:pt x="74" y="1164"/>
                </a:lnTo>
                <a:lnTo>
                  <a:pt x="73" y="1130"/>
                </a:lnTo>
                <a:lnTo>
                  <a:pt x="69" y="1090"/>
                </a:lnTo>
                <a:lnTo>
                  <a:pt x="66" y="1032"/>
                </a:lnTo>
                <a:lnTo>
                  <a:pt x="63" y="980"/>
                </a:lnTo>
                <a:lnTo>
                  <a:pt x="63" y="924"/>
                </a:lnTo>
                <a:lnTo>
                  <a:pt x="63" y="876"/>
                </a:lnTo>
                <a:lnTo>
                  <a:pt x="63" y="830"/>
                </a:lnTo>
                <a:lnTo>
                  <a:pt x="66" y="784"/>
                </a:lnTo>
                <a:lnTo>
                  <a:pt x="63" y="756"/>
                </a:lnTo>
                <a:lnTo>
                  <a:pt x="62" y="726"/>
                </a:lnTo>
                <a:lnTo>
                  <a:pt x="60" y="662"/>
                </a:lnTo>
                <a:lnTo>
                  <a:pt x="58" y="598"/>
                </a:lnTo>
                <a:lnTo>
                  <a:pt x="55" y="536"/>
                </a:lnTo>
                <a:lnTo>
                  <a:pt x="52" y="486"/>
                </a:lnTo>
                <a:lnTo>
                  <a:pt x="51" y="444"/>
                </a:lnTo>
                <a:lnTo>
                  <a:pt x="54" y="360"/>
                </a:lnTo>
                <a:lnTo>
                  <a:pt x="54" y="334"/>
                </a:lnTo>
                <a:lnTo>
                  <a:pt x="54" y="314"/>
                </a:lnTo>
                <a:lnTo>
                  <a:pt x="54" y="304"/>
                </a:lnTo>
                <a:lnTo>
                  <a:pt x="52" y="290"/>
                </a:lnTo>
                <a:lnTo>
                  <a:pt x="51" y="274"/>
                </a:lnTo>
                <a:lnTo>
                  <a:pt x="51" y="258"/>
                </a:lnTo>
                <a:lnTo>
                  <a:pt x="54" y="262"/>
                </a:lnTo>
                <a:lnTo>
                  <a:pt x="55" y="238"/>
                </a:lnTo>
                <a:lnTo>
                  <a:pt x="55" y="232"/>
                </a:lnTo>
                <a:lnTo>
                  <a:pt x="56" y="234"/>
                </a:lnTo>
                <a:lnTo>
                  <a:pt x="58" y="236"/>
                </a:lnTo>
                <a:lnTo>
                  <a:pt x="59" y="238"/>
                </a:lnTo>
                <a:lnTo>
                  <a:pt x="60" y="236"/>
                </a:lnTo>
                <a:lnTo>
                  <a:pt x="61" y="230"/>
                </a:lnTo>
                <a:lnTo>
                  <a:pt x="63" y="190"/>
                </a:lnTo>
                <a:lnTo>
                  <a:pt x="66" y="150"/>
                </a:lnTo>
                <a:lnTo>
                  <a:pt x="66" y="110"/>
                </a:lnTo>
                <a:lnTo>
                  <a:pt x="66" y="72"/>
                </a:lnTo>
                <a:lnTo>
                  <a:pt x="64" y="68"/>
                </a:lnTo>
                <a:lnTo>
                  <a:pt x="62" y="64"/>
                </a:lnTo>
                <a:lnTo>
                  <a:pt x="63" y="40"/>
                </a:lnTo>
                <a:lnTo>
                  <a:pt x="61" y="38"/>
                </a:lnTo>
                <a:lnTo>
                  <a:pt x="60" y="36"/>
                </a:lnTo>
                <a:lnTo>
                  <a:pt x="58" y="34"/>
                </a:lnTo>
                <a:lnTo>
                  <a:pt x="57" y="32"/>
                </a:lnTo>
                <a:lnTo>
                  <a:pt x="55" y="30"/>
                </a:lnTo>
                <a:lnTo>
                  <a:pt x="52" y="26"/>
                </a:lnTo>
                <a:lnTo>
                  <a:pt x="48" y="12"/>
                </a:lnTo>
                <a:lnTo>
                  <a:pt x="44" y="2"/>
                </a:lnTo>
                <a:lnTo>
                  <a:pt x="41" y="0"/>
                </a:lnTo>
                <a:lnTo>
                  <a:pt x="39" y="0"/>
                </a:lnTo>
                <a:lnTo>
                  <a:pt x="37" y="8"/>
                </a:lnTo>
                <a:lnTo>
                  <a:pt x="34" y="28"/>
                </a:lnTo>
                <a:lnTo>
                  <a:pt x="31" y="50"/>
                </a:lnTo>
                <a:lnTo>
                  <a:pt x="26" y="68"/>
                </a:lnTo>
                <a:lnTo>
                  <a:pt x="26" y="70"/>
                </a:lnTo>
                <a:lnTo>
                  <a:pt x="25" y="70"/>
                </a:lnTo>
                <a:lnTo>
                  <a:pt x="24" y="66"/>
                </a:lnTo>
                <a:lnTo>
                  <a:pt x="22" y="56"/>
                </a:lnTo>
                <a:lnTo>
                  <a:pt x="20" y="72"/>
                </a:lnTo>
                <a:lnTo>
                  <a:pt x="19" y="80"/>
                </a:lnTo>
                <a:lnTo>
                  <a:pt x="17" y="80"/>
                </a:lnTo>
                <a:lnTo>
                  <a:pt x="16" y="80"/>
                </a:lnTo>
                <a:lnTo>
                  <a:pt x="15" y="72"/>
                </a:lnTo>
                <a:lnTo>
                  <a:pt x="14" y="86"/>
                </a:lnTo>
                <a:lnTo>
                  <a:pt x="11" y="78"/>
                </a:lnTo>
                <a:lnTo>
                  <a:pt x="5" y="134"/>
                </a:lnTo>
                <a:lnTo>
                  <a:pt x="1" y="190"/>
                </a:lnTo>
                <a:lnTo>
                  <a:pt x="0" y="220"/>
                </a:lnTo>
                <a:lnTo>
                  <a:pt x="0" y="248"/>
                </a:lnTo>
                <a:lnTo>
                  <a:pt x="0" y="274"/>
                </a:lnTo>
                <a:lnTo>
                  <a:pt x="1" y="302"/>
                </a:lnTo>
                <a:lnTo>
                  <a:pt x="3" y="328"/>
                </a:lnTo>
                <a:lnTo>
                  <a:pt x="7" y="358"/>
                </a:lnTo>
                <a:lnTo>
                  <a:pt x="7" y="374"/>
                </a:lnTo>
                <a:lnTo>
                  <a:pt x="7" y="390"/>
                </a:lnTo>
                <a:lnTo>
                  <a:pt x="9" y="396"/>
                </a:lnTo>
                <a:lnTo>
                  <a:pt x="11" y="400"/>
                </a:lnTo>
                <a:lnTo>
                  <a:pt x="14" y="404"/>
                </a:lnTo>
                <a:lnTo>
                  <a:pt x="15" y="450"/>
                </a:lnTo>
                <a:lnTo>
                  <a:pt x="16" y="502"/>
                </a:lnTo>
                <a:lnTo>
                  <a:pt x="17" y="526"/>
                </a:lnTo>
                <a:lnTo>
                  <a:pt x="20" y="544"/>
                </a:lnTo>
                <a:lnTo>
                  <a:pt x="22" y="556"/>
                </a:lnTo>
                <a:lnTo>
                  <a:pt x="23" y="558"/>
                </a:lnTo>
                <a:lnTo>
                  <a:pt x="25" y="558"/>
                </a:lnTo>
                <a:lnTo>
                  <a:pt x="26" y="584"/>
                </a:lnTo>
                <a:lnTo>
                  <a:pt x="28" y="602"/>
                </a:lnTo>
                <a:lnTo>
                  <a:pt x="32" y="622"/>
                </a:lnTo>
                <a:lnTo>
                  <a:pt x="34" y="648"/>
                </a:lnTo>
                <a:lnTo>
                  <a:pt x="38" y="740"/>
                </a:lnTo>
                <a:lnTo>
                  <a:pt x="40" y="790"/>
                </a:lnTo>
                <a:lnTo>
                  <a:pt x="41" y="840"/>
                </a:lnTo>
                <a:lnTo>
                  <a:pt x="43" y="896"/>
                </a:lnTo>
                <a:lnTo>
                  <a:pt x="41" y="952"/>
                </a:lnTo>
                <a:lnTo>
                  <a:pt x="41" y="992"/>
                </a:lnTo>
                <a:lnTo>
                  <a:pt x="43" y="1094"/>
                </a:lnTo>
                <a:lnTo>
                  <a:pt x="46" y="1190"/>
                </a:lnTo>
                <a:lnTo>
                  <a:pt x="50" y="1282"/>
                </a:lnTo>
                <a:lnTo>
                  <a:pt x="55" y="1370"/>
                </a:lnTo>
                <a:lnTo>
                  <a:pt x="57" y="1414"/>
                </a:lnTo>
                <a:lnTo>
                  <a:pt x="56" y="1456"/>
                </a:lnTo>
                <a:lnTo>
                  <a:pt x="55" y="1500"/>
                </a:lnTo>
                <a:lnTo>
                  <a:pt x="52" y="1544"/>
                </a:lnTo>
                <a:lnTo>
                  <a:pt x="46" y="1636"/>
                </a:lnTo>
                <a:lnTo>
                  <a:pt x="40" y="1736"/>
                </a:lnTo>
                <a:lnTo>
                  <a:pt x="38" y="1786"/>
                </a:lnTo>
                <a:lnTo>
                  <a:pt x="38" y="1838"/>
                </a:lnTo>
                <a:lnTo>
                  <a:pt x="37" y="1942"/>
                </a:lnTo>
                <a:lnTo>
                  <a:pt x="39" y="2046"/>
                </a:lnTo>
                <a:lnTo>
                  <a:pt x="40" y="2148"/>
                </a:lnTo>
                <a:lnTo>
                  <a:pt x="41" y="2248"/>
                </a:lnTo>
                <a:lnTo>
                  <a:pt x="40" y="2344"/>
                </a:lnTo>
                <a:lnTo>
                  <a:pt x="39" y="2392"/>
                </a:lnTo>
                <a:lnTo>
                  <a:pt x="37" y="2438"/>
                </a:lnTo>
                <a:lnTo>
                  <a:pt x="35" y="2482"/>
                </a:lnTo>
                <a:lnTo>
                  <a:pt x="31" y="2526"/>
                </a:lnTo>
                <a:lnTo>
                  <a:pt x="25" y="2612"/>
                </a:lnTo>
                <a:lnTo>
                  <a:pt x="22" y="2692"/>
                </a:lnTo>
                <a:lnTo>
                  <a:pt x="20" y="2766"/>
                </a:lnTo>
                <a:lnTo>
                  <a:pt x="15" y="2830"/>
                </a:lnTo>
                <a:lnTo>
                  <a:pt x="11" y="2886"/>
                </a:lnTo>
                <a:lnTo>
                  <a:pt x="5" y="2936"/>
                </a:lnTo>
                <a:lnTo>
                  <a:pt x="2" y="2976"/>
                </a:lnTo>
                <a:lnTo>
                  <a:pt x="1" y="2994"/>
                </a:lnTo>
                <a:lnTo>
                  <a:pt x="0" y="3010"/>
                </a:lnTo>
                <a:lnTo>
                  <a:pt x="2" y="3032"/>
                </a:lnTo>
                <a:lnTo>
                  <a:pt x="4" y="3052"/>
                </a:lnTo>
                <a:close/>
              </a:path>
            </a:pathLst>
          </a:cu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356" name="Rectangle 68"/>
          <p:cNvSpPr>
            <a:spLocks noGrp="1" noChangeArrowheads="1"/>
          </p:cNvSpPr>
          <p:nvPr>
            <p:ph type="ctrTitle"/>
          </p:nvPr>
        </p:nvSpPr>
        <p:spPr>
          <a:xfrm>
            <a:off x="457200" y="2286000"/>
            <a:ext cx="8229600" cy="1143000"/>
          </a:xfrm>
        </p:spPr>
        <p:txBody>
          <a:bodyPr/>
          <a:lstStyle>
            <a:lvl1pPr algn="ctr">
              <a:defRPr sz="4400"/>
            </a:lvl1pPr>
          </a:lstStyle>
          <a:p>
            <a:r>
              <a:rPr lang="en-US" altLang="ja-JP"/>
              <a:t>Click to edit Master title style</a:t>
            </a:r>
          </a:p>
        </p:txBody>
      </p:sp>
      <p:sp>
        <p:nvSpPr>
          <p:cNvPr id="12357" name="Rectangle 69"/>
          <p:cNvSpPr>
            <a:spLocks noGrp="1" noChangeArrowheads="1"/>
          </p:cNvSpPr>
          <p:nvPr>
            <p:ph type="subTitle" idx="1"/>
          </p:nvPr>
        </p:nvSpPr>
        <p:spPr>
          <a:xfrm>
            <a:off x="1371600" y="3886200"/>
            <a:ext cx="6400800" cy="1752600"/>
          </a:xfrm>
        </p:spPr>
        <p:txBody>
          <a:bodyPr/>
          <a:lstStyle>
            <a:lvl1pPr marL="0" indent="101600" algn="ctr">
              <a:buFont typeface="Wingdings" charset="2"/>
              <a:buNone/>
              <a:defRPr/>
            </a:lvl1pPr>
          </a:lstStyle>
          <a:p>
            <a:r>
              <a:rPr lang="en-US" altLang="ja-JP"/>
              <a:t>Click to edit Master subtitle style</a:t>
            </a:r>
          </a:p>
        </p:txBody>
      </p:sp>
      <p:sp>
        <p:nvSpPr>
          <p:cNvPr id="69" name="Rectangle 66"/>
          <p:cNvSpPr>
            <a:spLocks noGrp="1" noChangeArrowheads="1"/>
          </p:cNvSpPr>
          <p:nvPr>
            <p:ph type="dt" sz="half" idx="10"/>
          </p:nvPr>
        </p:nvSpPr>
        <p:spPr/>
        <p:txBody>
          <a:bodyPr/>
          <a:lstStyle>
            <a:lvl1pPr>
              <a:defRPr>
                <a:solidFill>
                  <a:schemeClr val="tx2"/>
                </a:solidFill>
              </a:defRPr>
            </a:lvl1pPr>
          </a:lstStyle>
          <a:p>
            <a:pPr>
              <a:defRPr/>
            </a:pPr>
            <a:endParaRPr lang="en-US" altLang="ja-JP"/>
          </a:p>
        </p:txBody>
      </p:sp>
      <p:sp>
        <p:nvSpPr>
          <p:cNvPr id="70" name="Rectangle 67"/>
          <p:cNvSpPr>
            <a:spLocks noGrp="1" noChangeArrowheads="1"/>
          </p:cNvSpPr>
          <p:nvPr>
            <p:ph type="ftr" sz="quarter" idx="11"/>
          </p:nvPr>
        </p:nvSpPr>
        <p:spPr>
          <a:xfrm>
            <a:off x="2057400" y="6248400"/>
            <a:ext cx="5257800" cy="457200"/>
          </a:xfrm>
        </p:spPr>
        <p:txBody>
          <a:bodyPr/>
          <a:lstStyle>
            <a:lvl1pPr>
              <a:defRPr>
                <a:solidFill>
                  <a:schemeClr val="tx2"/>
                </a:solidFill>
              </a:defRPr>
            </a:lvl1pPr>
          </a:lstStyle>
          <a:p>
            <a:pPr>
              <a:defRPr/>
            </a:pPr>
            <a:endParaRPr lang="en-US" altLang="ja-JP"/>
          </a:p>
        </p:txBody>
      </p:sp>
      <p:sp>
        <p:nvSpPr>
          <p:cNvPr id="71" name="Rectangle 71"/>
          <p:cNvSpPr>
            <a:spLocks noGrp="1" noChangeArrowheads="1"/>
          </p:cNvSpPr>
          <p:nvPr>
            <p:ph type="sldNum" sz="quarter" idx="12"/>
          </p:nvPr>
        </p:nvSpPr>
        <p:spPr/>
        <p:txBody>
          <a:bodyPr/>
          <a:lstStyle>
            <a:lvl1pPr algn="r">
              <a:defRPr/>
            </a:lvl1pPr>
          </a:lstStyle>
          <a:p>
            <a:pPr>
              <a:defRPr/>
            </a:pPr>
            <a:fld id="{06C38380-A8AF-904C-B644-488A62B17693}" type="slidenum">
              <a:rPr lang="en-US" altLang="ja-JP"/>
              <a:pPr>
                <a:defRPr/>
              </a:pPr>
              <a:t>‹#›</a:t>
            </a:fld>
            <a:endParaRPr lang="en-US" altLang="ja-JP"/>
          </a:p>
        </p:txBody>
      </p:sp>
    </p:spTree>
    <p:extLst>
      <p:ext uri="{BB962C8B-B14F-4D97-AF65-F5344CB8AC3E}">
        <p14:creationId xmlns:p14="http://schemas.microsoft.com/office/powerpoint/2010/main" val="4200496459"/>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dt" sz="half" idx="10"/>
          </p:nvPr>
        </p:nvSpPr>
        <p:spPr/>
        <p:txBody>
          <a:bodyPr/>
          <a:lstStyle>
            <a:lvl1pPr>
              <a:defRPr>
                <a:latin typeface="Times New Roman" charset="0"/>
              </a:defRPr>
            </a:lvl1pPr>
          </a:lstStyle>
          <a:p>
            <a:pPr>
              <a:defRPr/>
            </a:pPr>
            <a:endParaRPr lang="en-US"/>
          </a:p>
        </p:txBody>
      </p:sp>
      <p:sp>
        <p:nvSpPr>
          <p:cNvPr id="6" name="Rectangle 1030"/>
          <p:cNvSpPr>
            <a:spLocks noGrp="1" noChangeArrowheads="1"/>
          </p:cNvSpPr>
          <p:nvPr>
            <p:ph type="ftr" sz="quarter" idx="11"/>
          </p:nvPr>
        </p:nvSpPr>
        <p:spPr/>
        <p:txBody>
          <a:bodyPr/>
          <a:lstStyle>
            <a:lvl1pPr>
              <a:defRPr>
                <a:latin typeface="Times New Roman" charset="0"/>
              </a:defRPr>
            </a:lvl1pPr>
          </a:lstStyle>
          <a:p>
            <a:pPr>
              <a:defRPr/>
            </a:pPr>
            <a:endParaRPr lang="en-US"/>
          </a:p>
        </p:txBody>
      </p:sp>
      <p:sp>
        <p:nvSpPr>
          <p:cNvPr id="7" name="Rectangle 1031"/>
          <p:cNvSpPr>
            <a:spLocks noGrp="1" noChangeArrowheads="1"/>
          </p:cNvSpPr>
          <p:nvPr>
            <p:ph type="sldNum" sz="quarter" idx="12"/>
          </p:nvPr>
        </p:nvSpPr>
        <p:spPr/>
        <p:txBody>
          <a:bodyPr/>
          <a:lstStyle>
            <a:lvl1pPr>
              <a:defRPr>
                <a:latin typeface="Times New Roman" charset="0"/>
              </a:defRPr>
            </a:lvl1pPr>
          </a:lstStyle>
          <a:p>
            <a:pPr>
              <a:defRPr/>
            </a:pPr>
            <a:fld id="{D6F13F3E-DA4E-1744-9140-20CD05BCB266}" type="slidenum">
              <a:rPr lang="en-US"/>
              <a:pPr>
                <a:defRPr/>
              </a:pPr>
              <a:t>‹#›</a:t>
            </a:fld>
            <a:endParaRPr lang="en-US"/>
          </a:p>
        </p:txBody>
      </p:sp>
    </p:spTree>
    <p:extLst>
      <p:ext uri="{BB962C8B-B14F-4D97-AF65-F5344CB8AC3E}">
        <p14:creationId xmlns:p14="http://schemas.microsoft.com/office/powerpoint/2010/main" val="1793568646"/>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dt" sz="half" idx="10"/>
          </p:nvPr>
        </p:nvSpPr>
        <p:spPr/>
        <p:txBody>
          <a:bodyPr/>
          <a:lstStyle>
            <a:lvl1pPr>
              <a:defRPr>
                <a:latin typeface="Times New Roman" charset="0"/>
              </a:defRPr>
            </a:lvl1pPr>
          </a:lstStyle>
          <a:p>
            <a:pPr>
              <a:defRPr/>
            </a:pPr>
            <a:endParaRPr lang="en-US"/>
          </a:p>
        </p:txBody>
      </p:sp>
      <p:sp>
        <p:nvSpPr>
          <p:cNvPr id="6" name="Rectangle 1030"/>
          <p:cNvSpPr>
            <a:spLocks noGrp="1" noChangeArrowheads="1"/>
          </p:cNvSpPr>
          <p:nvPr>
            <p:ph type="ftr" sz="quarter" idx="11"/>
          </p:nvPr>
        </p:nvSpPr>
        <p:spPr/>
        <p:txBody>
          <a:bodyPr/>
          <a:lstStyle>
            <a:lvl1pPr>
              <a:defRPr>
                <a:latin typeface="Times New Roman" charset="0"/>
              </a:defRPr>
            </a:lvl1pPr>
          </a:lstStyle>
          <a:p>
            <a:pPr>
              <a:defRPr/>
            </a:pPr>
            <a:endParaRPr lang="en-US"/>
          </a:p>
        </p:txBody>
      </p:sp>
      <p:sp>
        <p:nvSpPr>
          <p:cNvPr id="7" name="Rectangle 1031"/>
          <p:cNvSpPr>
            <a:spLocks noGrp="1" noChangeArrowheads="1"/>
          </p:cNvSpPr>
          <p:nvPr>
            <p:ph type="sldNum" sz="quarter" idx="12"/>
          </p:nvPr>
        </p:nvSpPr>
        <p:spPr/>
        <p:txBody>
          <a:bodyPr/>
          <a:lstStyle>
            <a:lvl1pPr>
              <a:defRPr>
                <a:latin typeface="Times New Roman" charset="0"/>
              </a:defRPr>
            </a:lvl1pPr>
          </a:lstStyle>
          <a:p>
            <a:pPr>
              <a:defRPr/>
            </a:pPr>
            <a:fld id="{6CC360EE-77B3-5F41-AF54-1F7E2029F20E}" type="slidenum">
              <a:rPr lang="en-US"/>
              <a:pPr>
                <a:defRPr/>
              </a:pPr>
              <a:t>‹#›</a:t>
            </a:fld>
            <a:endParaRPr lang="en-US"/>
          </a:p>
        </p:txBody>
      </p:sp>
    </p:spTree>
    <p:extLst>
      <p:ext uri="{BB962C8B-B14F-4D97-AF65-F5344CB8AC3E}">
        <p14:creationId xmlns:p14="http://schemas.microsoft.com/office/powerpoint/2010/main" val="892830187"/>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dt" sz="half" idx="10"/>
          </p:nvPr>
        </p:nvSpPr>
        <p:spPr/>
        <p:txBody>
          <a:bodyPr/>
          <a:lstStyle>
            <a:lvl1pPr>
              <a:defRPr>
                <a:latin typeface="Times New Roman" charset="0"/>
              </a:defRPr>
            </a:lvl1pPr>
          </a:lstStyle>
          <a:p>
            <a:pPr>
              <a:defRPr/>
            </a:pPr>
            <a:endParaRPr lang="en-US"/>
          </a:p>
        </p:txBody>
      </p:sp>
      <p:sp>
        <p:nvSpPr>
          <p:cNvPr id="5" name="Rectangle 1030"/>
          <p:cNvSpPr>
            <a:spLocks noGrp="1" noChangeArrowheads="1"/>
          </p:cNvSpPr>
          <p:nvPr>
            <p:ph type="ftr" sz="quarter" idx="11"/>
          </p:nvPr>
        </p:nvSpPr>
        <p:spPr/>
        <p:txBody>
          <a:bodyPr/>
          <a:lstStyle>
            <a:lvl1pPr>
              <a:defRPr>
                <a:latin typeface="Times New Roman" charset="0"/>
              </a:defRPr>
            </a:lvl1pPr>
          </a:lstStyle>
          <a:p>
            <a:pPr>
              <a:defRPr/>
            </a:pPr>
            <a:endParaRPr lang="en-US"/>
          </a:p>
        </p:txBody>
      </p:sp>
      <p:sp>
        <p:nvSpPr>
          <p:cNvPr id="6" name="Rectangle 1031"/>
          <p:cNvSpPr>
            <a:spLocks noGrp="1" noChangeArrowheads="1"/>
          </p:cNvSpPr>
          <p:nvPr>
            <p:ph type="sldNum" sz="quarter" idx="12"/>
          </p:nvPr>
        </p:nvSpPr>
        <p:spPr/>
        <p:txBody>
          <a:bodyPr/>
          <a:lstStyle>
            <a:lvl1pPr>
              <a:defRPr>
                <a:latin typeface="Times New Roman" charset="0"/>
              </a:defRPr>
            </a:lvl1pPr>
          </a:lstStyle>
          <a:p>
            <a:pPr>
              <a:defRPr/>
            </a:pPr>
            <a:fld id="{1795D794-6E4F-744F-9AF8-DC74AA2BBD47}" type="slidenum">
              <a:rPr lang="en-US"/>
              <a:pPr>
                <a:defRPr/>
              </a:pPr>
              <a:t>‹#›</a:t>
            </a:fld>
            <a:endParaRPr lang="en-US"/>
          </a:p>
        </p:txBody>
      </p:sp>
    </p:spTree>
    <p:extLst>
      <p:ext uri="{BB962C8B-B14F-4D97-AF65-F5344CB8AC3E}">
        <p14:creationId xmlns:p14="http://schemas.microsoft.com/office/powerpoint/2010/main" val="809839344"/>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2238"/>
            <a:ext cx="2057400" cy="60086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22238"/>
            <a:ext cx="6019800" cy="60086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dt" sz="half" idx="10"/>
          </p:nvPr>
        </p:nvSpPr>
        <p:spPr/>
        <p:txBody>
          <a:bodyPr/>
          <a:lstStyle>
            <a:lvl1pPr>
              <a:defRPr>
                <a:latin typeface="Times New Roman" charset="0"/>
              </a:defRPr>
            </a:lvl1pPr>
          </a:lstStyle>
          <a:p>
            <a:pPr>
              <a:defRPr/>
            </a:pPr>
            <a:endParaRPr lang="en-US"/>
          </a:p>
        </p:txBody>
      </p:sp>
      <p:sp>
        <p:nvSpPr>
          <p:cNvPr id="5" name="Rectangle 1030"/>
          <p:cNvSpPr>
            <a:spLocks noGrp="1" noChangeArrowheads="1"/>
          </p:cNvSpPr>
          <p:nvPr>
            <p:ph type="ftr" sz="quarter" idx="11"/>
          </p:nvPr>
        </p:nvSpPr>
        <p:spPr/>
        <p:txBody>
          <a:bodyPr/>
          <a:lstStyle>
            <a:lvl1pPr>
              <a:defRPr>
                <a:latin typeface="Times New Roman" charset="0"/>
              </a:defRPr>
            </a:lvl1pPr>
          </a:lstStyle>
          <a:p>
            <a:pPr>
              <a:defRPr/>
            </a:pPr>
            <a:endParaRPr lang="en-US"/>
          </a:p>
        </p:txBody>
      </p:sp>
      <p:sp>
        <p:nvSpPr>
          <p:cNvPr id="6" name="Rectangle 1031"/>
          <p:cNvSpPr>
            <a:spLocks noGrp="1" noChangeArrowheads="1"/>
          </p:cNvSpPr>
          <p:nvPr>
            <p:ph type="sldNum" sz="quarter" idx="12"/>
          </p:nvPr>
        </p:nvSpPr>
        <p:spPr/>
        <p:txBody>
          <a:bodyPr/>
          <a:lstStyle>
            <a:lvl1pPr>
              <a:defRPr>
                <a:latin typeface="Times New Roman" charset="0"/>
              </a:defRPr>
            </a:lvl1pPr>
          </a:lstStyle>
          <a:p>
            <a:pPr>
              <a:defRPr/>
            </a:pPr>
            <a:fld id="{9A18C4F5-321B-A74B-8F4B-550F93FF8777}" type="slidenum">
              <a:rPr lang="en-US"/>
              <a:pPr>
                <a:defRPr/>
              </a:pPr>
              <a:t>‹#›</a:t>
            </a:fld>
            <a:endParaRPr lang="en-US"/>
          </a:p>
        </p:txBody>
      </p:sp>
    </p:spTree>
    <p:extLst>
      <p:ext uri="{BB962C8B-B14F-4D97-AF65-F5344CB8AC3E}">
        <p14:creationId xmlns:p14="http://schemas.microsoft.com/office/powerpoint/2010/main" val="198123129"/>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030"/>
          <p:cNvSpPr>
            <a:spLocks noGrp="1" noChangeArrowheads="1"/>
          </p:cNvSpPr>
          <p:nvPr>
            <p:ph type="sldNum" sz="quarter" idx="12"/>
          </p:nvPr>
        </p:nvSpPr>
        <p:spPr>
          <a:ln/>
        </p:spPr>
        <p:txBody>
          <a:bodyPr/>
          <a:lstStyle>
            <a:lvl1pPr>
              <a:defRPr/>
            </a:lvl1pPr>
          </a:lstStyle>
          <a:p>
            <a:pPr>
              <a:defRPr/>
            </a:pPr>
            <a:fld id="{5191573C-5388-964B-8582-A906676B4F6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74198055"/>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030"/>
          <p:cNvSpPr>
            <a:spLocks noGrp="1" noChangeArrowheads="1"/>
          </p:cNvSpPr>
          <p:nvPr>
            <p:ph type="sldNum" sz="quarter" idx="12"/>
          </p:nvPr>
        </p:nvSpPr>
        <p:spPr>
          <a:ln/>
        </p:spPr>
        <p:txBody>
          <a:bodyPr/>
          <a:lstStyle>
            <a:lvl1pPr>
              <a:defRPr/>
            </a:lvl1pPr>
          </a:lstStyle>
          <a:p>
            <a:pPr>
              <a:defRPr/>
            </a:pPr>
            <a:fld id="{49C5DBA6-38C2-F84F-83D6-62EBFFD456F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91478818"/>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030"/>
          <p:cNvSpPr>
            <a:spLocks noGrp="1" noChangeArrowheads="1"/>
          </p:cNvSpPr>
          <p:nvPr>
            <p:ph type="sldNum" sz="quarter" idx="12"/>
          </p:nvPr>
        </p:nvSpPr>
        <p:spPr>
          <a:ln/>
        </p:spPr>
        <p:txBody>
          <a:bodyPr/>
          <a:lstStyle>
            <a:lvl1pPr>
              <a:defRPr/>
            </a:lvl1pPr>
          </a:lstStyle>
          <a:p>
            <a:pPr>
              <a:defRPr/>
            </a:pPr>
            <a:fld id="{4D684062-7F97-7448-B071-D86286F6A63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02545543"/>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102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030"/>
          <p:cNvSpPr>
            <a:spLocks noGrp="1" noChangeArrowheads="1"/>
          </p:cNvSpPr>
          <p:nvPr>
            <p:ph type="sldNum" sz="quarter" idx="12"/>
          </p:nvPr>
        </p:nvSpPr>
        <p:spPr>
          <a:ln/>
        </p:spPr>
        <p:txBody>
          <a:bodyPr/>
          <a:lstStyle>
            <a:lvl1pPr>
              <a:defRPr/>
            </a:lvl1pPr>
          </a:lstStyle>
          <a:p>
            <a:pPr>
              <a:defRPr/>
            </a:pPr>
            <a:fld id="{D787C641-43D6-6F4B-B0A1-F66EAE927E1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15014234"/>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102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1030"/>
          <p:cNvSpPr>
            <a:spLocks noGrp="1" noChangeArrowheads="1"/>
          </p:cNvSpPr>
          <p:nvPr>
            <p:ph type="sldNum" sz="quarter" idx="12"/>
          </p:nvPr>
        </p:nvSpPr>
        <p:spPr>
          <a:ln/>
        </p:spPr>
        <p:txBody>
          <a:bodyPr/>
          <a:lstStyle>
            <a:lvl1pPr>
              <a:defRPr/>
            </a:lvl1pPr>
          </a:lstStyle>
          <a:p>
            <a:pPr>
              <a:defRPr/>
            </a:pPr>
            <a:fld id="{AF0373D8-0831-6547-A85D-78967136086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16443688"/>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102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1030"/>
          <p:cNvSpPr>
            <a:spLocks noGrp="1" noChangeArrowheads="1"/>
          </p:cNvSpPr>
          <p:nvPr>
            <p:ph type="sldNum" sz="quarter" idx="12"/>
          </p:nvPr>
        </p:nvSpPr>
        <p:spPr>
          <a:ln/>
        </p:spPr>
        <p:txBody>
          <a:bodyPr/>
          <a:lstStyle>
            <a:lvl1pPr>
              <a:defRPr/>
            </a:lvl1pPr>
          </a:lstStyle>
          <a:p>
            <a:pPr>
              <a:defRPr/>
            </a:pPr>
            <a:fld id="{6956E503-C983-9945-BB13-B08DBF4DCEE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681488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8"/>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69"/>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70"/>
          <p:cNvSpPr>
            <a:spLocks noGrp="1" noChangeArrowheads="1"/>
          </p:cNvSpPr>
          <p:nvPr>
            <p:ph type="sldNum" sz="quarter" idx="12"/>
          </p:nvPr>
        </p:nvSpPr>
        <p:spPr>
          <a:ln/>
        </p:spPr>
        <p:txBody>
          <a:bodyPr/>
          <a:lstStyle>
            <a:lvl1pPr>
              <a:defRPr/>
            </a:lvl1pPr>
          </a:lstStyle>
          <a:p>
            <a:pPr>
              <a:defRPr/>
            </a:pPr>
            <a:fld id="{15BDDA47-412D-5743-A70F-05D935EC22D2}" type="slidenum">
              <a:rPr lang="en-US" altLang="ja-JP"/>
              <a:pPr>
                <a:defRPr/>
              </a:pPr>
              <a:t>‹#›</a:t>
            </a:fld>
            <a:endParaRPr lang="en-US" altLang="ja-JP"/>
          </a:p>
        </p:txBody>
      </p:sp>
    </p:spTree>
    <p:extLst>
      <p:ext uri="{BB962C8B-B14F-4D97-AF65-F5344CB8AC3E}">
        <p14:creationId xmlns:p14="http://schemas.microsoft.com/office/powerpoint/2010/main" val="1574839575"/>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102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1030"/>
          <p:cNvSpPr>
            <a:spLocks noGrp="1" noChangeArrowheads="1"/>
          </p:cNvSpPr>
          <p:nvPr>
            <p:ph type="sldNum" sz="quarter" idx="12"/>
          </p:nvPr>
        </p:nvSpPr>
        <p:spPr>
          <a:ln/>
        </p:spPr>
        <p:txBody>
          <a:bodyPr/>
          <a:lstStyle>
            <a:lvl1pPr>
              <a:defRPr/>
            </a:lvl1pPr>
          </a:lstStyle>
          <a:p>
            <a:pPr>
              <a:defRPr/>
            </a:pPr>
            <a:fld id="{3819C80E-1B82-9F40-8550-D7A8B6B21D9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77035577"/>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102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030"/>
          <p:cNvSpPr>
            <a:spLocks noGrp="1" noChangeArrowheads="1"/>
          </p:cNvSpPr>
          <p:nvPr>
            <p:ph type="sldNum" sz="quarter" idx="12"/>
          </p:nvPr>
        </p:nvSpPr>
        <p:spPr>
          <a:ln/>
        </p:spPr>
        <p:txBody>
          <a:bodyPr/>
          <a:lstStyle>
            <a:lvl1pPr>
              <a:defRPr/>
            </a:lvl1pPr>
          </a:lstStyle>
          <a:p>
            <a:pPr>
              <a:defRPr/>
            </a:pPr>
            <a:fld id="{773760DD-4752-8742-AC8F-C4DF43A8352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16144261"/>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102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030"/>
          <p:cNvSpPr>
            <a:spLocks noGrp="1" noChangeArrowheads="1"/>
          </p:cNvSpPr>
          <p:nvPr>
            <p:ph type="sldNum" sz="quarter" idx="12"/>
          </p:nvPr>
        </p:nvSpPr>
        <p:spPr>
          <a:ln/>
        </p:spPr>
        <p:txBody>
          <a:bodyPr/>
          <a:lstStyle>
            <a:lvl1pPr>
              <a:defRPr/>
            </a:lvl1pPr>
          </a:lstStyle>
          <a:p>
            <a:pPr>
              <a:defRPr/>
            </a:pPr>
            <a:fld id="{F3DE5AC1-2F83-FD43-BB05-C19194D5B68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51042803"/>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030"/>
          <p:cNvSpPr>
            <a:spLocks noGrp="1" noChangeArrowheads="1"/>
          </p:cNvSpPr>
          <p:nvPr>
            <p:ph type="sldNum" sz="quarter" idx="12"/>
          </p:nvPr>
        </p:nvSpPr>
        <p:spPr>
          <a:ln/>
        </p:spPr>
        <p:txBody>
          <a:bodyPr/>
          <a:lstStyle>
            <a:lvl1pPr>
              <a:defRPr/>
            </a:lvl1pPr>
          </a:lstStyle>
          <a:p>
            <a:pPr>
              <a:defRPr/>
            </a:pPr>
            <a:fld id="{E438B211-D644-2448-9FEE-5869DE3F708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2077344"/>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030"/>
          <p:cNvSpPr>
            <a:spLocks noGrp="1" noChangeArrowheads="1"/>
          </p:cNvSpPr>
          <p:nvPr>
            <p:ph type="sldNum" sz="quarter" idx="12"/>
          </p:nvPr>
        </p:nvSpPr>
        <p:spPr>
          <a:ln/>
        </p:spPr>
        <p:txBody>
          <a:bodyPr/>
          <a:lstStyle>
            <a:lvl1pPr>
              <a:defRPr/>
            </a:lvl1pPr>
          </a:lstStyle>
          <a:p>
            <a:pPr>
              <a:defRPr/>
            </a:pPr>
            <a:fld id="{E23DCDE2-0F23-B244-AEA7-DBF0E356CD6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4154222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8"/>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69"/>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70"/>
          <p:cNvSpPr>
            <a:spLocks noGrp="1" noChangeArrowheads="1"/>
          </p:cNvSpPr>
          <p:nvPr>
            <p:ph type="sldNum" sz="quarter" idx="12"/>
          </p:nvPr>
        </p:nvSpPr>
        <p:spPr>
          <a:ln/>
        </p:spPr>
        <p:txBody>
          <a:bodyPr/>
          <a:lstStyle>
            <a:lvl1pPr>
              <a:defRPr/>
            </a:lvl1pPr>
          </a:lstStyle>
          <a:p>
            <a:pPr>
              <a:defRPr/>
            </a:pPr>
            <a:fld id="{B7663BFC-D34B-4B45-B267-07A7C2AF6840}" type="slidenum">
              <a:rPr lang="en-US" altLang="ja-JP"/>
              <a:pPr>
                <a:defRPr/>
              </a:pPr>
              <a:t>‹#›</a:t>
            </a:fld>
            <a:endParaRPr lang="en-US" altLang="ja-JP"/>
          </a:p>
        </p:txBody>
      </p:sp>
    </p:spTree>
    <p:extLst>
      <p:ext uri="{BB962C8B-B14F-4D97-AF65-F5344CB8AC3E}">
        <p14:creationId xmlns:p14="http://schemas.microsoft.com/office/powerpoint/2010/main" val="2839342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71500" y="1981200"/>
            <a:ext cx="3924300" cy="381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924300" cy="381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8"/>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69"/>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70"/>
          <p:cNvSpPr>
            <a:spLocks noGrp="1" noChangeArrowheads="1"/>
          </p:cNvSpPr>
          <p:nvPr>
            <p:ph type="sldNum" sz="quarter" idx="12"/>
          </p:nvPr>
        </p:nvSpPr>
        <p:spPr>
          <a:ln/>
        </p:spPr>
        <p:txBody>
          <a:bodyPr/>
          <a:lstStyle>
            <a:lvl1pPr>
              <a:defRPr/>
            </a:lvl1pPr>
          </a:lstStyle>
          <a:p>
            <a:pPr>
              <a:defRPr/>
            </a:pPr>
            <a:fld id="{6C8E0F13-CDC3-7A4B-B079-B769914748AD}" type="slidenum">
              <a:rPr lang="en-US" altLang="ja-JP"/>
              <a:pPr>
                <a:defRPr/>
              </a:pPr>
              <a:t>‹#›</a:t>
            </a:fld>
            <a:endParaRPr lang="en-US" altLang="ja-JP"/>
          </a:p>
        </p:txBody>
      </p:sp>
    </p:spTree>
    <p:extLst>
      <p:ext uri="{BB962C8B-B14F-4D97-AF65-F5344CB8AC3E}">
        <p14:creationId xmlns:p14="http://schemas.microsoft.com/office/powerpoint/2010/main" val="269653160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8"/>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69"/>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70"/>
          <p:cNvSpPr>
            <a:spLocks noGrp="1" noChangeArrowheads="1"/>
          </p:cNvSpPr>
          <p:nvPr>
            <p:ph type="sldNum" sz="quarter" idx="12"/>
          </p:nvPr>
        </p:nvSpPr>
        <p:spPr>
          <a:ln/>
        </p:spPr>
        <p:txBody>
          <a:bodyPr/>
          <a:lstStyle>
            <a:lvl1pPr>
              <a:defRPr/>
            </a:lvl1pPr>
          </a:lstStyle>
          <a:p>
            <a:pPr>
              <a:defRPr/>
            </a:pPr>
            <a:fld id="{C8830FF4-3C91-124A-A763-662BF807FA92}" type="slidenum">
              <a:rPr lang="en-US" altLang="ja-JP"/>
              <a:pPr>
                <a:defRPr/>
              </a:pPr>
              <a:t>‹#›</a:t>
            </a:fld>
            <a:endParaRPr lang="en-US" altLang="ja-JP"/>
          </a:p>
        </p:txBody>
      </p:sp>
    </p:spTree>
    <p:extLst>
      <p:ext uri="{BB962C8B-B14F-4D97-AF65-F5344CB8AC3E}">
        <p14:creationId xmlns:p14="http://schemas.microsoft.com/office/powerpoint/2010/main" val="34868125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8"/>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69"/>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70"/>
          <p:cNvSpPr>
            <a:spLocks noGrp="1" noChangeArrowheads="1"/>
          </p:cNvSpPr>
          <p:nvPr>
            <p:ph type="sldNum" sz="quarter" idx="12"/>
          </p:nvPr>
        </p:nvSpPr>
        <p:spPr>
          <a:ln/>
        </p:spPr>
        <p:txBody>
          <a:bodyPr/>
          <a:lstStyle>
            <a:lvl1pPr>
              <a:defRPr/>
            </a:lvl1pPr>
          </a:lstStyle>
          <a:p>
            <a:pPr>
              <a:defRPr/>
            </a:pPr>
            <a:fld id="{9EC8752F-84CE-794A-9580-AB0C84EE1867}" type="slidenum">
              <a:rPr lang="en-US" altLang="ja-JP"/>
              <a:pPr>
                <a:defRPr/>
              </a:pPr>
              <a:t>‹#›</a:t>
            </a:fld>
            <a:endParaRPr lang="en-US" altLang="ja-JP"/>
          </a:p>
        </p:txBody>
      </p:sp>
    </p:spTree>
    <p:extLst>
      <p:ext uri="{BB962C8B-B14F-4D97-AF65-F5344CB8AC3E}">
        <p14:creationId xmlns:p14="http://schemas.microsoft.com/office/powerpoint/2010/main" val="123346263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8"/>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69"/>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70"/>
          <p:cNvSpPr>
            <a:spLocks noGrp="1" noChangeArrowheads="1"/>
          </p:cNvSpPr>
          <p:nvPr>
            <p:ph type="sldNum" sz="quarter" idx="12"/>
          </p:nvPr>
        </p:nvSpPr>
        <p:spPr>
          <a:ln/>
        </p:spPr>
        <p:txBody>
          <a:bodyPr/>
          <a:lstStyle>
            <a:lvl1pPr>
              <a:defRPr/>
            </a:lvl1pPr>
          </a:lstStyle>
          <a:p>
            <a:pPr>
              <a:defRPr/>
            </a:pPr>
            <a:fld id="{E5EA1DE6-FBAA-1140-8FA1-26BC08064538}" type="slidenum">
              <a:rPr lang="en-US" altLang="ja-JP"/>
              <a:pPr>
                <a:defRPr/>
              </a:pPr>
              <a:t>‹#›</a:t>
            </a:fld>
            <a:endParaRPr lang="en-US" altLang="ja-JP"/>
          </a:p>
        </p:txBody>
      </p:sp>
    </p:spTree>
    <p:extLst>
      <p:ext uri="{BB962C8B-B14F-4D97-AF65-F5344CB8AC3E}">
        <p14:creationId xmlns:p14="http://schemas.microsoft.com/office/powerpoint/2010/main" val="19004348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D810A23-DDCB-FF4E-A942-4795D3BCEDA1}" type="slidenum">
              <a:rPr lang="en-US"/>
              <a:pPr>
                <a:defRPr/>
              </a:pPr>
              <a:t>‹#›</a:t>
            </a:fld>
            <a:endParaRPr lang="en-US"/>
          </a:p>
        </p:txBody>
      </p:sp>
    </p:spTree>
    <p:extLst>
      <p:ext uri="{BB962C8B-B14F-4D97-AF65-F5344CB8AC3E}">
        <p14:creationId xmlns:p14="http://schemas.microsoft.com/office/powerpoint/2010/main" val="84745712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8"/>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69"/>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70"/>
          <p:cNvSpPr>
            <a:spLocks noGrp="1" noChangeArrowheads="1"/>
          </p:cNvSpPr>
          <p:nvPr>
            <p:ph type="sldNum" sz="quarter" idx="12"/>
          </p:nvPr>
        </p:nvSpPr>
        <p:spPr>
          <a:ln/>
        </p:spPr>
        <p:txBody>
          <a:bodyPr/>
          <a:lstStyle>
            <a:lvl1pPr>
              <a:defRPr/>
            </a:lvl1pPr>
          </a:lstStyle>
          <a:p>
            <a:pPr>
              <a:defRPr/>
            </a:pPr>
            <a:fld id="{E1CF47DD-F970-FF45-926F-5A953C6FBAC3}" type="slidenum">
              <a:rPr lang="en-US" altLang="ja-JP"/>
              <a:pPr>
                <a:defRPr/>
              </a:pPr>
              <a:t>‹#›</a:t>
            </a:fld>
            <a:endParaRPr lang="en-US" altLang="ja-JP"/>
          </a:p>
        </p:txBody>
      </p:sp>
    </p:spTree>
    <p:extLst>
      <p:ext uri="{BB962C8B-B14F-4D97-AF65-F5344CB8AC3E}">
        <p14:creationId xmlns:p14="http://schemas.microsoft.com/office/powerpoint/2010/main" val="236625979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8"/>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69"/>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70"/>
          <p:cNvSpPr>
            <a:spLocks noGrp="1" noChangeArrowheads="1"/>
          </p:cNvSpPr>
          <p:nvPr>
            <p:ph type="sldNum" sz="quarter" idx="12"/>
          </p:nvPr>
        </p:nvSpPr>
        <p:spPr>
          <a:ln/>
        </p:spPr>
        <p:txBody>
          <a:bodyPr/>
          <a:lstStyle>
            <a:lvl1pPr>
              <a:defRPr/>
            </a:lvl1pPr>
          </a:lstStyle>
          <a:p>
            <a:pPr>
              <a:defRPr/>
            </a:pPr>
            <a:fld id="{E570C216-74E2-D445-BA57-79F4A713E4EE}" type="slidenum">
              <a:rPr lang="en-US" altLang="ja-JP"/>
              <a:pPr>
                <a:defRPr/>
              </a:pPr>
              <a:t>‹#›</a:t>
            </a:fld>
            <a:endParaRPr lang="en-US" altLang="ja-JP"/>
          </a:p>
        </p:txBody>
      </p:sp>
    </p:spTree>
    <p:extLst>
      <p:ext uri="{BB962C8B-B14F-4D97-AF65-F5344CB8AC3E}">
        <p14:creationId xmlns:p14="http://schemas.microsoft.com/office/powerpoint/2010/main" val="84904109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8"/>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69"/>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70"/>
          <p:cNvSpPr>
            <a:spLocks noGrp="1" noChangeArrowheads="1"/>
          </p:cNvSpPr>
          <p:nvPr>
            <p:ph type="sldNum" sz="quarter" idx="12"/>
          </p:nvPr>
        </p:nvSpPr>
        <p:spPr>
          <a:ln/>
        </p:spPr>
        <p:txBody>
          <a:bodyPr/>
          <a:lstStyle>
            <a:lvl1pPr>
              <a:defRPr/>
            </a:lvl1pPr>
          </a:lstStyle>
          <a:p>
            <a:pPr>
              <a:defRPr/>
            </a:pPr>
            <a:fld id="{84EEA90D-AC41-3741-838B-FFB2895DA2CB}" type="slidenum">
              <a:rPr lang="en-US" altLang="ja-JP"/>
              <a:pPr>
                <a:defRPr/>
              </a:pPr>
              <a:t>‹#›</a:t>
            </a:fld>
            <a:endParaRPr lang="en-US" altLang="ja-JP"/>
          </a:p>
        </p:txBody>
      </p:sp>
    </p:spTree>
    <p:extLst>
      <p:ext uri="{BB962C8B-B14F-4D97-AF65-F5344CB8AC3E}">
        <p14:creationId xmlns:p14="http://schemas.microsoft.com/office/powerpoint/2010/main" val="264911729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2250" y="685800"/>
            <a:ext cx="2000250" cy="5105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71500" y="685800"/>
            <a:ext cx="5848350" cy="5105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8"/>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69"/>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70"/>
          <p:cNvSpPr>
            <a:spLocks noGrp="1" noChangeArrowheads="1"/>
          </p:cNvSpPr>
          <p:nvPr>
            <p:ph type="sldNum" sz="quarter" idx="12"/>
          </p:nvPr>
        </p:nvSpPr>
        <p:spPr>
          <a:ln/>
        </p:spPr>
        <p:txBody>
          <a:bodyPr/>
          <a:lstStyle>
            <a:lvl1pPr>
              <a:defRPr/>
            </a:lvl1pPr>
          </a:lstStyle>
          <a:p>
            <a:pPr>
              <a:defRPr/>
            </a:pPr>
            <a:fld id="{C2B57A67-BC8C-3342-AE85-CAEC35C2DD1F}" type="slidenum">
              <a:rPr lang="en-US" altLang="ja-JP"/>
              <a:pPr>
                <a:defRPr/>
              </a:pPr>
              <a:t>‹#›</a:t>
            </a:fld>
            <a:endParaRPr lang="en-US" altLang="ja-JP"/>
          </a:p>
        </p:txBody>
      </p:sp>
    </p:spTree>
    <p:extLst>
      <p:ext uri="{BB962C8B-B14F-4D97-AF65-F5344CB8AC3E}">
        <p14:creationId xmlns:p14="http://schemas.microsoft.com/office/powerpoint/2010/main" val="221495369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bg bwMode="inv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ctrTitle"/>
          </p:nvPr>
        </p:nvSpPr>
        <p:spPr>
          <a:xfrm>
            <a:off x="685800" y="2286000"/>
            <a:ext cx="7772400" cy="990600"/>
          </a:xfrm>
        </p:spPr>
        <p:txBody>
          <a:bodyPr/>
          <a:lstStyle>
            <a:lvl1pPr algn="ctr">
              <a:defRPr/>
            </a:lvl1pPr>
          </a:lstStyle>
          <a:p>
            <a:r>
              <a:rPr lang="en-US"/>
              <a:t>Click to edit Master title style</a:t>
            </a:r>
          </a:p>
        </p:txBody>
      </p:sp>
      <p:sp>
        <p:nvSpPr>
          <p:cNvPr id="24579" name="Rectangle 3"/>
          <p:cNvSpPr>
            <a:spLocks noGrp="1" noChangeArrowheads="1"/>
          </p:cNvSpPr>
          <p:nvPr>
            <p:ph type="subTitle" idx="1"/>
          </p:nvPr>
        </p:nvSpPr>
        <p:spPr>
          <a:xfrm>
            <a:off x="685800" y="3352800"/>
            <a:ext cx="7772400" cy="1219200"/>
          </a:xfrm>
        </p:spPr>
        <p:txBody>
          <a:bodyPr anchor="ctr"/>
          <a:lstStyle>
            <a:lvl1pPr marL="0" indent="0" algn="ctr">
              <a:buFont typeface="Wingdings" charset="2"/>
              <a:buNone/>
              <a:defRPr i="1"/>
            </a:lvl1pPr>
          </a:lstStyle>
          <a:p>
            <a:r>
              <a:rPr lang="en-US"/>
              <a:t>Click to edit Master subtitle style</a:t>
            </a:r>
          </a:p>
        </p:txBody>
      </p:sp>
      <p:sp>
        <p:nvSpPr>
          <p:cNvPr id="4" name="Rectangle 4"/>
          <p:cNvSpPr>
            <a:spLocks noGrp="1" noChangeArrowheads="1"/>
          </p:cNvSpPr>
          <p:nvPr>
            <p:ph type="dt" sz="half" idx="10"/>
          </p:nvPr>
        </p:nvSpPr>
        <p:spPr>
          <a:xfrm>
            <a:off x="685800" y="6248400"/>
            <a:ext cx="1905000" cy="457200"/>
          </a:xfrm>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3124200" y="6248400"/>
            <a:ext cx="2895600" cy="457200"/>
          </a:xfrm>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6553200" y="6248400"/>
            <a:ext cx="1905000" cy="457200"/>
          </a:xfrm>
        </p:spPr>
        <p:txBody>
          <a:bodyPr/>
          <a:lstStyle>
            <a:lvl1pPr>
              <a:defRPr/>
            </a:lvl1pPr>
          </a:lstStyle>
          <a:p>
            <a:pPr>
              <a:defRPr/>
            </a:pPr>
            <a:fld id="{BCD26F5D-AC3F-9F40-9E19-7BFDD13E9D7A}" type="slidenum">
              <a:rPr lang="en-US"/>
              <a:pPr>
                <a:defRPr/>
              </a:pPr>
              <a:t>‹#›</a:t>
            </a:fld>
            <a:endParaRPr lang="en-US"/>
          </a:p>
        </p:txBody>
      </p:sp>
    </p:spTree>
    <p:extLst>
      <p:ext uri="{BB962C8B-B14F-4D97-AF65-F5344CB8AC3E}">
        <p14:creationId xmlns:p14="http://schemas.microsoft.com/office/powerpoint/2010/main" val="37368730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F99F9DBB-E238-064A-B861-D40D82D63034}" type="slidenum">
              <a:rPr lang="en-US"/>
              <a:pPr>
                <a:defRPr/>
              </a:pPr>
              <a:t>‹#›</a:t>
            </a:fld>
            <a:endParaRPr lang="en-US"/>
          </a:p>
        </p:txBody>
      </p:sp>
    </p:spTree>
    <p:extLst>
      <p:ext uri="{BB962C8B-B14F-4D97-AF65-F5344CB8AC3E}">
        <p14:creationId xmlns:p14="http://schemas.microsoft.com/office/powerpoint/2010/main" val="174813169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7B37AA18-9220-5E47-86E2-5C201364CAF7}" type="slidenum">
              <a:rPr lang="en-US"/>
              <a:pPr>
                <a:defRPr/>
              </a:pPr>
              <a:t>‹#›</a:t>
            </a:fld>
            <a:endParaRPr lang="en-US"/>
          </a:p>
        </p:txBody>
      </p:sp>
    </p:spTree>
    <p:extLst>
      <p:ext uri="{BB962C8B-B14F-4D97-AF65-F5344CB8AC3E}">
        <p14:creationId xmlns:p14="http://schemas.microsoft.com/office/powerpoint/2010/main" val="192881851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828800"/>
            <a:ext cx="38100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8800"/>
            <a:ext cx="38100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8"/>
          <p:cNvSpPr>
            <a:spLocks noGrp="1" noChangeArrowheads="1"/>
          </p:cNvSpPr>
          <p:nvPr>
            <p:ph type="dt" sz="half" idx="10"/>
          </p:nvPr>
        </p:nvSpPr>
        <p:spPr>
          <a:ln/>
        </p:spPr>
        <p:txBody>
          <a:bodyPr/>
          <a:lstStyle>
            <a:lvl1pPr>
              <a:defRPr/>
            </a:lvl1pPr>
          </a:lstStyle>
          <a:p>
            <a:pPr>
              <a:defRPr/>
            </a:pPr>
            <a:endParaRPr lang="en-US"/>
          </a:p>
        </p:txBody>
      </p:sp>
      <p:sp>
        <p:nvSpPr>
          <p:cNvPr id="6" name="Rectangle 1029"/>
          <p:cNvSpPr>
            <a:spLocks noGrp="1" noChangeArrowheads="1"/>
          </p:cNvSpPr>
          <p:nvPr>
            <p:ph type="ftr" sz="quarter" idx="11"/>
          </p:nvPr>
        </p:nvSpPr>
        <p:spPr>
          <a:ln/>
        </p:spPr>
        <p:txBody>
          <a:bodyPr/>
          <a:lstStyle>
            <a:lvl1pPr>
              <a:defRPr/>
            </a:lvl1pPr>
          </a:lstStyle>
          <a:p>
            <a:pPr>
              <a:defRPr/>
            </a:pPr>
            <a:endParaRPr lang="en-US"/>
          </a:p>
        </p:txBody>
      </p:sp>
      <p:sp>
        <p:nvSpPr>
          <p:cNvPr id="7" name="Rectangle 1030"/>
          <p:cNvSpPr>
            <a:spLocks noGrp="1" noChangeArrowheads="1"/>
          </p:cNvSpPr>
          <p:nvPr>
            <p:ph type="sldNum" sz="quarter" idx="12"/>
          </p:nvPr>
        </p:nvSpPr>
        <p:spPr>
          <a:ln/>
        </p:spPr>
        <p:txBody>
          <a:bodyPr/>
          <a:lstStyle>
            <a:lvl1pPr>
              <a:defRPr/>
            </a:lvl1pPr>
          </a:lstStyle>
          <a:p>
            <a:pPr>
              <a:defRPr/>
            </a:pPr>
            <a:fld id="{0DF70FB6-781E-DB43-A555-33E1B0FED80F}" type="slidenum">
              <a:rPr lang="en-US"/>
              <a:pPr>
                <a:defRPr/>
              </a:pPr>
              <a:t>‹#›</a:t>
            </a:fld>
            <a:endParaRPr lang="en-US"/>
          </a:p>
        </p:txBody>
      </p:sp>
    </p:spTree>
    <p:extLst>
      <p:ext uri="{BB962C8B-B14F-4D97-AF65-F5344CB8AC3E}">
        <p14:creationId xmlns:p14="http://schemas.microsoft.com/office/powerpoint/2010/main" val="323568401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8"/>
          <p:cNvSpPr>
            <a:spLocks noGrp="1" noChangeArrowheads="1"/>
          </p:cNvSpPr>
          <p:nvPr>
            <p:ph type="dt" sz="half" idx="10"/>
          </p:nvPr>
        </p:nvSpPr>
        <p:spPr>
          <a:ln/>
        </p:spPr>
        <p:txBody>
          <a:bodyPr/>
          <a:lstStyle>
            <a:lvl1pPr>
              <a:defRPr/>
            </a:lvl1pPr>
          </a:lstStyle>
          <a:p>
            <a:pPr>
              <a:defRPr/>
            </a:pPr>
            <a:endParaRPr lang="en-US"/>
          </a:p>
        </p:txBody>
      </p:sp>
      <p:sp>
        <p:nvSpPr>
          <p:cNvPr id="8" name="Rectangle 1029"/>
          <p:cNvSpPr>
            <a:spLocks noGrp="1" noChangeArrowheads="1"/>
          </p:cNvSpPr>
          <p:nvPr>
            <p:ph type="ftr" sz="quarter" idx="11"/>
          </p:nvPr>
        </p:nvSpPr>
        <p:spPr>
          <a:ln/>
        </p:spPr>
        <p:txBody>
          <a:bodyPr/>
          <a:lstStyle>
            <a:lvl1pPr>
              <a:defRPr/>
            </a:lvl1pPr>
          </a:lstStyle>
          <a:p>
            <a:pPr>
              <a:defRPr/>
            </a:pPr>
            <a:endParaRPr lang="en-US"/>
          </a:p>
        </p:txBody>
      </p:sp>
      <p:sp>
        <p:nvSpPr>
          <p:cNvPr id="9" name="Rectangle 1030"/>
          <p:cNvSpPr>
            <a:spLocks noGrp="1" noChangeArrowheads="1"/>
          </p:cNvSpPr>
          <p:nvPr>
            <p:ph type="sldNum" sz="quarter" idx="12"/>
          </p:nvPr>
        </p:nvSpPr>
        <p:spPr>
          <a:ln/>
        </p:spPr>
        <p:txBody>
          <a:bodyPr/>
          <a:lstStyle>
            <a:lvl1pPr>
              <a:defRPr/>
            </a:lvl1pPr>
          </a:lstStyle>
          <a:p>
            <a:pPr>
              <a:defRPr/>
            </a:pPr>
            <a:fld id="{7A2E612D-90E5-1F4F-854A-DBDC4E642352}" type="slidenum">
              <a:rPr lang="en-US"/>
              <a:pPr>
                <a:defRPr/>
              </a:pPr>
              <a:t>‹#›</a:t>
            </a:fld>
            <a:endParaRPr lang="en-US"/>
          </a:p>
        </p:txBody>
      </p:sp>
    </p:spTree>
    <p:extLst>
      <p:ext uri="{BB962C8B-B14F-4D97-AF65-F5344CB8AC3E}">
        <p14:creationId xmlns:p14="http://schemas.microsoft.com/office/powerpoint/2010/main" val="195593703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8"/>
          <p:cNvSpPr>
            <a:spLocks noGrp="1" noChangeArrowheads="1"/>
          </p:cNvSpPr>
          <p:nvPr>
            <p:ph type="dt" sz="half" idx="10"/>
          </p:nvPr>
        </p:nvSpPr>
        <p:spPr>
          <a:ln/>
        </p:spPr>
        <p:txBody>
          <a:bodyPr/>
          <a:lstStyle>
            <a:lvl1pPr>
              <a:defRPr/>
            </a:lvl1pPr>
          </a:lstStyle>
          <a:p>
            <a:pPr>
              <a:defRPr/>
            </a:pPr>
            <a:endParaRPr lang="en-US"/>
          </a:p>
        </p:txBody>
      </p:sp>
      <p:sp>
        <p:nvSpPr>
          <p:cNvPr id="4" name="Rectangle 1029"/>
          <p:cNvSpPr>
            <a:spLocks noGrp="1" noChangeArrowheads="1"/>
          </p:cNvSpPr>
          <p:nvPr>
            <p:ph type="ftr" sz="quarter" idx="11"/>
          </p:nvPr>
        </p:nvSpPr>
        <p:spPr>
          <a:ln/>
        </p:spPr>
        <p:txBody>
          <a:bodyPr/>
          <a:lstStyle>
            <a:lvl1pPr>
              <a:defRPr/>
            </a:lvl1pPr>
          </a:lstStyle>
          <a:p>
            <a:pPr>
              <a:defRPr/>
            </a:pPr>
            <a:endParaRPr lang="en-US"/>
          </a:p>
        </p:txBody>
      </p:sp>
      <p:sp>
        <p:nvSpPr>
          <p:cNvPr id="5" name="Rectangle 1030"/>
          <p:cNvSpPr>
            <a:spLocks noGrp="1" noChangeArrowheads="1"/>
          </p:cNvSpPr>
          <p:nvPr>
            <p:ph type="sldNum" sz="quarter" idx="12"/>
          </p:nvPr>
        </p:nvSpPr>
        <p:spPr>
          <a:ln/>
        </p:spPr>
        <p:txBody>
          <a:bodyPr/>
          <a:lstStyle>
            <a:lvl1pPr>
              <a:defRPr/>
            </a:lvl1pPr>
          </a:lstStyle>
          <a:p>
            <a:pPr>
              <a:defRPr/>
            </a:pPr>
            <a:fld id="{CA0A9634-0AB1-E74B-8C47-2C5BC9DBB639}" type="slidenum">
              <a:rPr lang="en-US"/>
              <a:pPr>
                <a:defRPr/>
              </a:pPr>
              <a:t>‹#›</a:t>
            </a:fld>
            <a:endParaRPr lang="en-US"/>
          </a:p>
        </p:txBody>
      </p:sp>
    </p:spTree>
    <p:extLst>
      <p:ext uri="{BB962C8B-B14F-4D97-AF65-F5344CB8AC3E}">
        <p14:creationId xmlns:p14="http://schemas.microsoft.com/office/powerpoint/2010/main" val="8822256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2987D8E-7D51-8F49-9D04-2C71960960F2}" type="slidenum">
              <a:rPr lang="en-US"/>
              <a:pPr>
                <a:defRPr/>
              </a:pPr>
              <a:t>‹#›</a:t>
            </a:fld>
            <a:endParaRPr lang="en-US"/>
          </a:p>
        </p:txBody>
      </p:sp>
    </p:spTree>
    <p:extLst>
      <p:ext uri="{BB962C8B-B14F-4D97-AF65-F5344CB8AC3E}">
        <p14:creationId xmlns:p14="http://schemas.microsoft.com/office/powerpoint/2010/main" val="292011843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8"/>
          <p:cNvSpPr>
            <a:spLocks noGrp="1" noChangeArrowheads="1"/>
          </p:cNvSpPr>
          <p:nvPr>
            <p:ph type="dt" sz="half" idx="10"/>
          </p:nvPr>
        </p:nvSpPr>
        <p:spPr>
          <a:ln/>
        </p:spPr>
        <p:txBody>
          <a:bodyPr/>
          <a:lstStyle>
            <a:lvl1pPr>
              <a:defRPr/>
            </a:lvl1pPr>
          </a:lstStyle>
          <a:p>
            <a:pPr>
              <a:defRPr/>
            </a:pPr>
            <a:endParaRPr lang="en-US"/>
          </a:p>
        </p:txBody>
      </p:sp>
      <p:sp>
        <p:nvSpPr>
          <p:cNvPr id="3" name="Rectangle 1029"/>
          <p:cNvSpPr>
            <a:spLocks noGrp="1" noChangeArrowheads="1"/>
          </p:cNvSpPr>
          <p:nvPr>
            <p:ph type="ftr" sz="quarter" idx="11"/>
          </p:nvPr>
        </p:nvSpPr>
        <p:spPr>
          <a:ln/>
        </p:spPr>
        <p:txBody>
          <a:bodyPr/>
          <a:lstStyle>
            <a:lvl1pPr>
              <a:defRPr/>
            </a:lvl1pPr>
          </a:lstStyle>
          <a:p>
            <a:pPr>
              <a:defRPr/>
            </a:pPr>
            <a:endParaRPr lang="en-US"/>
          </a:p>
        </p:txBody>
      </p:sp>
      <p:sp>
        <p:nvSpPr>
          <p:cNvPr id="4" name="Rectangle 1030"/>
          <p:cNvSpPr>
            <a:spLocks noGrp="1" noChangeArrowheads="1"/>
          </p:cNvSpPr>
          <p:nvPr>
            <p:ph type="sldNum" sz="quarter" idx="12"/>
          </p:nvPr>
        </p:nvSpPr>
        <p:spPr>
          <a:ln/>
        </p:spPr>
        <p:txBody>
          <a:bodyPr/>
          <a:lstStyle>
            <a:lvl1pPr>
              <a:defRPr/>
            </a:lvl1pPr>
          </a:lstStyle>
          <a:p>
            <a:pPr>
              <a:defRPr/>
            </a:pPr>
            <a:fld id="{1B5B59A4-BDA9-D64B-B1FA-164BA57AF125}" type="slidenum">
              <a:rPr lang="en-US"/>
              <a:pPr>
                <a:defRPr/>
              </a:pPr>
              <a:t>‹#›</a:t>
            </a:fld>
            <a:endParaRPr lang="en-US"/>
          </a:p>
        </p:txBody>
      </p:sp>
    </p:spTree>
    <p:extLst>
      <p:ext uri="{BB962C8B-B14F-4D97-AF65-F5344CB8AC3E}">
        <p14:creationId xmlns:p14="http://schemas.microsoft.com/office/powerpoint/2010/main" val="144908986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8"/>
          <p:cNvSpPr>
            <a:spLocks noGrp="1" noChangeArrowheads="1"/>
          </p:cNvSpPr>
          <p:nvPr>
            <p:ph type="dt" sz="half" idx="10"/>
          </p:nvPr>
        </p:nvSpPr>
        <p:spPr>
          <a:ln/>
        </p:spPr>
        <p:txBody>
          <a:bodyPr/>
          <a:lstStyle>
            <a:lvl1pPr>
              <a:defRPr/>
            </a:lvl1pPr>
          </a:lstStyle>
          <a:p>
            <a:pPr>
              <a:defRPr/>
            </a:pPr>
            <a:endParaRPr lang="en-US"/>
          </a:p>
        </p:txBody>
      </p:sp>
      <p:sp>
        <p:nvSpPr>
          <p:cNvPr id="6" name="Rectangle 1029"/>
          <p:cNvSpPr>
            <a:spLocks noGrp="1" noChangeArrowheads="1"/>
          </p:cNvSpPr>
          <p:nvPr>
            <p:ph type="ftr" sz="quarter" idx="11"/>
          </p:nvPr>
        </p:nvSpPr>
        <p:spPr>
          <a:ln/>
        </p:spPr>
        <p:txBody>
          <a:bodyPr/>
          <a:lstStyle>
            <a:lvl1pPr>
              <a:defRPr/>
            </a:lvl1pPr>
          </a:lstStyle>
          <a:p>
            <a:pPr>
              <a:defRPr/>
            </a:pPr>
            <a:endParaRPr lang="en-US"/>
          </a:p>
        </p:txBody>
      </p:sp>
      <p:sp>
        <p:nvSpPr>
          <p:cNvPr id="7" name="Rectangle 1030"/>
          <p:cNvSpPr>
            <a:spLocks noGrp="1" noChangeArrowheads="1"/>
          </p:cNvSpPr>
          <p:nvPr>
            <p:ph type="sldNum" sz="quarter" idx="12"/>
          </p:nvPr>
        </p:nvSpPr>
        <p:spPr>
          <a:ln/>
        </p:spPr>
        <p:txBody>
          <a:bodyPr/>
          <a:lstStyle>
            <a:lvl1pPr>
              <a:defRPr/>
            </a:lvl1pPr>
          </a:lstStyle>
          <a:p>
            <a:pPr>
              <a:defRPr/>
            </a:pPr>
            <a:fld id="{43BB1758-24A2-3D45-9528-C79A84F96554}" type="slidenum">
              <a:rPr lang="en-US"/>
              <a:pPr>
                <a:defRPr/>
              </a:pPr>
              <a:t>‹#›</a:t>
            </a:fld>
            <a:endParaRPr lang="en-US"/>
          </a:p>
        </p:txBody>
      </p:sp>
    </p:spTree>
    <p:extLst>
      <p:ext uri="{BB962C8B-B14F-4D97-AF65-F5344CB8AC3E}">
        <p14:creationId xmlns:p14="http://schemas.microsoft.com/office/powerpoint/2010/main" val="77784901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8"/>
          <p:cNvSpPr>
            <a:spLocks noGrp="1" noChangeArrowheads="1"/>
          </p:cNvSpPr>
          <p:nvPr>
            <p:ph type="dt" sz="half" idx="10"/>
          </p:nvPr>
        </p:nvSpPr>
        <p:spPr>
          <a:ln/>
        </p:spPr>
        <p:txBody>
          <a:bodyPr/>
          <a:lstStyle>
            <a:lvl1pPr>
              <a:defRPr/>
            </a:lvl1pPr>
          </a:lstStyle>
          <a:p>
            <a:pPr>
              <a:defRPr/>
            </a:pPr>
            <a:endParaRPr lang="en-US"/>
          </a:p>
        </p:txBody>
      </p:sp>
      <p:sp>
        <p:nvSpPr>
          <p:cNvPr id="6" name="Rectangle 1029"/>
          <p:cNvSpPr>
            <a:spLocks noGrp="1" noChangeArrowheads="1"/>
          </p:cNvSpPr>
          <p:nvPr>
            <p:ph type="ftr" sz="quarter" idx="11"/>
          </p:nvPr>
        </p:nvSpPr>
        <p:spPr>
          <a:ln/>
        </p:spPr>
        <p:txBody>
          <a:bodyPr/>
          <a:lstStyle>
            <a:lvl1pPr>
              <a:defRPr/>
            </a:lvl1pPr>
          </a:lstStyle>
          <a:p>
            <a:pPr>
              <a:defRPr/>
            </a:pPr>
            <a:endParaRPr lang="en-US"/>
          </a:p>
        </p:txBody>
      </p:sp>
      <p:sp>
        <p:nvSpPr>
          <p:cNvPr id="7" name="Rectangle 1030"/>
          <p:cNvSpPr>
            <a:spLocks noGrp="1" noChangeArrowheads="1"/>
          </p:cNvSpPr>
          <p:nvPr>
            <p:ph type="sldNum" sz="quarter" idx="12"/>
          </p:nvPr>
        </p:nvSpPr>
        <p:spPr>
          <a:ln/>
        </p:spPr>
        <p:txBody>
          <a:bodyPr/>
          <a:lstStyle>
            <a:lvl1pPr>
              <a:defRPr/>
            </a:lvl1pPr>
          </a:lstStyle>
          <a:p>
            <a:pPr>
              <a:defRPr/>
            </a:pPr>
            <a:fld id="{D7D35974-2ACE-C44A-A2A0-4DE11F485B46}" type="slidenum">
              <a:rPr lang="en-US"/>
              <a:pPr>
                <a:defRPr/>
              </a:pPr>
              <a:t>‹#›</a:t>
            </a:fld>
            <a:endParaRPr lang="en-US"/>
          </a:p>
        </p:txBody>
      </p:sp>
    </p:spTree>
    <p:extLst>
      <p:ext uri="{BB962C8B-B14F-4D97-AF65-F5344CB8AC3E}">
        <p14:creationId xmlns:p14="http://schemas.microsoft.com/office/powerpoint/2010/main" val="268526881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F0A54793-4C94-F048-8B71-72A6DD83D8B8}" type="slidenum">
              <a:rPr lang="en-US"/>
              <a:pPr>
                <a:defRPr/>
              </a:pPr>
              <a:t>‹#›</a:t>
            </a:fld>
            <a:endParaRPr lang="en-US"/>
          </a:p>
        </p:txBody>
      </p:sp>
    </p:spTree>
    <p:extLst>
      <p:ext uri="{BB962C8B-B14F-4D97-AF65-F5344CB8AC3E}">
        <p14:creationId xmlns:p14="http://schemas.microsoft.com/office/powerpoint/2010/main" val="27385843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533400"/>
            <a:ext cx="1943100" cy="5638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533400"/>
            <a:ext cx="56769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2B6CBAED-25F7-3F47-A0CC-E31E6B514E01}" type="slidenum">
              <a:rPr lang="en-US"/>
              <a:pPr>
                <a:defRPr/>
              </a:pPr>
              <a:t>‹#›</a:t>
            </a:fld>
            <a:endParaRPr lang="en-US"/>
          </a:p>
        </p:txBody>
      </p:sp>
    </p:spTree>
    <p:extLst>
      <p:ext uri="{BB962C8B-B14F-4D97-AF65-F5344CB8AC3E}">
        <p14:creationId xmlns:p14="http://schemas.microsoft.com/office/powerpoint/2010/main" val="275526295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3175" y="0"/>
            <a:ext cx="9147175" cy="6867525"/>
            <a:chOff x="-2" y="0"/>
            <a:chExt cx="5762" cy="4326"/>
          </a:xfrm>
        </p:grpSpPr>
        <p:grpSp>
          <p:nvGrpSpPr>
            <p:cNvPr id="5" name="Group 3"/>
            <p:cNvGrpSpPr>
              <a:grpSpLocks/>
            </p:cNvGrpSpPr>
            <p:nvPr userDrawn="1"/>
          </p:nvGrpSpPr>
          <p:grpSpPr bwMode="auto">
            <a:xfrm>
              <a:off x="-2" y="0"/>
              <a:ext cx="5712" cy="4326"/>
              <a:chOff x="-2" y="0"/>
              <a:chExt cx="5712" cy="4326"/>
            </a:xfrm>
          </p:grpSpPr>
          <p:sp>
            <p:nvSpPr>
              <p:cNvPr id="8" name="Rectangle 4"/>
              <p:cNvSpPr>
                <a:spLocks noChangeArrowheads="1"/>
              </p:cNvSpPr>
              <p:nvPr/>
            </p:nvSpPr>
            <p:spPr bwMode="auto">
              <a:xfrm>
                <a:off x="-2" y="0"/>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9" name="Rectangle 5"/>
              <p:cNvSpPr>
                <a:spLocks noChangeArrowheads="1"/>
              </p:cNvSpPr>
              <p:nvPr/>
            </p:nvSpPr>
            <p:spPr bwMode="auto">
              <a:xfrm>
                <a:off x="94"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0" name="Rectangle 6"/>
              <p:cNvSpPr>
                <a:spLocks noChangeArrowheads="1"/>
              </p:cNvSpPr>
              <p:nvPr/>
            </p:nvSpPr>
            <p:spPr bwMode="auto">
              <a:xfrm>
                <a:off x="190"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1" name="Rectangle 7"/>
              <p:cNvSpPr>
                <a:spLocks noChangeArrowheads="1"/>
              </p:cNvSpPr>
              <p:nvPr/>
            </p:nvSpPr>
            <p:spPr bwMode="auto">
              <a:xfrm>
                <a:off x="286"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2" name="Rectangle 8"/>
              <p:cNvSpPr>
                <a:spLocks noChangeArrowheads="1"/>
              </p:cNvSpPr>
              <p:nvPr/>
            </p:nvSpPr>
            <p:spPr bwMode="auto">
              <a:xfrm>
                <a:off x="382"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3" name="Rectangle 9"/>
              <p:cNvSpPr>
                <a:spLocks noChangeArrowheads="1"/>
              </p:cNvSpPr>
              <p:nvPr/>
            </p:nvSpPr>
            <p:spPr bwMode="auto">
              <a:xfrm>
                <a:off x="478"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4" name="Rectangle 10"/>
              <p:cNvSpPr>
                <a:spLocks noChangeArrowheads="1"/>
              </p:cNvSpPr>
              <p:nvPr/>
            </p:nvSpPr>
            <p:spPr bwMode="auto">
              <a:xfrm>
                <a:off x="574"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5" name="Rectangle 11"/>
              <p:cNvSpPr>
                <a:spLocks noChangeArrowheads="1"/>
              </p:cNvSpPr>
              <p:nvPr/>
            </p:nvSpPr>
            <p:spPr bwMode="auto">
              <a:xfrm>
                <a:off x="670"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6" name="Rectangle 12"/>
              <p:cNvSpPr>
                <a:spLocks noChangeArrowheads="1"/>
              </p:cNvSpPr>
              <p:nvPr/>
            </p:nvSpPr>
            <p:spPr bwMode="auto">
              <a:xfrm>
                <a:off x="766"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7" name="Rectangle 13"/>
              <p:cNvSpPr>
                <a:spLocks noChangeArrowheads="1"/>
              </p:cNvSpPr>
              <p:nvPr/>
            </p:nvSpPr>
            <p:spPr bwMode="auto">
              <a:xfrm>
                <a:off x="862"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8" name="Rectangle 14"/>
              <p:cNvSpPr>
                <a:spLocks noChangeArrowheads="1"/>
              </p:cNvSpPr>
              <p:nvPr/>
            </p:nvSpPr>
            <p:spPr bwMode="auto">
              <a:xfrm>
                <a:off x="958"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9" name="Rectangle 15"/>
              <p:cNvSpPr>
                <a:spLocks noChangeArrowheads="1"/>
              </p:cNvSpPr>
              <p:nvPr/>
            </p:nvSpPr>
            <p:spPr bwMode="auto">
              <a:xfrm>
                <a:off x="1054"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0" name="Rectangle 16"/>
              <p:cNvSpPr>
                <a:spLocks noChangeArrowheads="1"/>
              </p:cNvSpPr>
              <p:nvPr/>
            </p:nvSpPr>
            <p:spPr bwMode="auto">
              <a:xfrm>
                <a:off x="1150"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1" name="Rectangle 17"/>
              <p:cNvSpPr>
                <a:spLocks noChangeArrowheads="1"/>
              </p:cNvSpPr>
              <p:nvPr/>
            </p:nvSpPr>
            <p:spPr bwMode="auto">
              <a:xfrm>
                <a:off x="1246"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2" name="Rectangle 18"/>
              <p:cNvSpPr>
                <a:spLocks noChangeArrowheads="1"/>
              </p:cNvSpPr>
              <p:nvPr/>
            </p:nvSpPr>
            <p:spPr bwMode="auto">
              <a:xfrm>
                <a:off x="1342"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3" name="Rectangle 19"/>
              <p:cNvSpPr>
                <a:spLocks noChangeArrowheads="1"/>
              </p:cNvSpPr>
              <p:nvPr/>
            </p:nvSpPr>
            <p:spPr bwMode="auto">
              <a:xfrm>
                <a:off x="1438"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4" name="Rectangle 20"/>
              <p:cNvSpPr>
                <a:spLocks noChangeArrowheads="1"/>
              </p:cNvSpPr>
              <p:nvPr/>
            </p:nvSpPr>
            <p:spPr bwMode="auto">
              <a:xfrm>
                <a:off x="1534"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5" name="Rectangle 21"/>
              <p:cNvSpPr>
                <a:spLocks noChangeArrowheads="1"/>
              </p:cNvSpPr>
              <p:nvPr/>
            </p:nvSpPr>
            <p:spPr bwMode="auto">
              <a:xfrm>
                <a:off x="1630"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6" name="Rectangle 22"/>
              <p:cNvSpPr>
                <a:spLocks noChangeArrowheads="1"/>
              </p:cNvSpPr>
              <p:nvPr/>
            </p:nvSpPr>
            <p:spPr bwMode="auto">
              <a:xfrm>
                <a:off x="1726"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7" name="Rectangle 23"/>
              <p:cNvSpPr>
                <a:spLocks noChangeArrowheads="1"/>
              </p:cNvSpPr>
              <p:nvPr/>
            </p:nvSpPr>
            <p:spPr bwMode="auto">
              <a:xfrm>
                <a:off x="1822"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8" name="Rectangle 24"/>
              <p:cNvSpPr>
                <a:spLocks noChangeArrowheads="1"/>
              </p:cNvSpPr>
              <p:nvPr/>
            </p:nvSpPr>
            <p:spPr bwMode="auto">
              <a:xfrm>
                <a:off x="1918"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9" name="Rectangle 25"/>
              <p:cNvSpPr>
                <a:spLocks noChangeArrowheads="1"/>
              </p:cNvSpPr>
              <p:nvPr/>
            </p:nvSpPr>
            <p:spPr bwMode="auto">
              <a:xfrm>
                <a:off x="2014"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0" name="Rectangle 26"/>
              <p:cNvSpPr>
                <a:spLocks noChangeArrowheads="1"/>
              </p:cNvSpPr>
              <p:nvPr/>
            </p:nvSpPr>
            <p:spPr bwMode="auto">
              <a:xfrm>
                <a:off x="2110"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1" name="Rectangle 27"/>
              <p:cNvSpPr>
                <a:spLocks noChangeArrowheads="1"/>
              </p:cNvSpPr>
              <p:nvPr/>
            </p:nvSpPr>
            <p:spPr bwMode="auto">
              <a:xfrm>
                <a:off x="2206"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2" name="Rectangle 28"/>
              <p:cNvSpPr>
                <a:spLocks noChangeArrowheads="1"/>
              </p:cNvSpPr>
              <p:nvPr/>
            </p:nvSpPr>
            <p:spPr bwMode="auto">
              <a:xfrm>
                <a:off x="2302"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3" name="Rectangle 29"/>
              <p:cNvSpPr>
                <a:spLocks noChangeArrowheads="1"/>
              </p:cNvSpPr>
              <p:nvPr/>
            </p:nvSpPr>
            <p:spPr bwMode="auto">
              <a:xfrm>
                <a:off x="2398"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4" name="Rectangle 30"/>
              <p:cNvSpPr>
                <a:spLocks noChangeArrowheads="1"/>
              </p:cNvSpPr>
              <p:nvPr/>
            </p:nvSpPr>
            <p:spPr bwMode="auto">
              <a:xfrm>
                <a:off x="2494"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5" name="Rectangle 31"/>
              <p:cNvSpPr>
                <a:spLocks noChangeArrowheads="1"/>
              </p:cNvSpPr>
              <p:nvPr/>
            </p:nvSpPr>
            <p:spPr bwMode="auto">
              <a:xfrm>
                <a:off x="2590"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6" name="Rectangle 32"/>
              <p:cNvSpPr>
                <a:spLocks noChangeArrowheads="1"/>
              </p:cNvSpPr>
              <p:nvPr/>
            </p:nvSpPr>
            <p:spPr bwMode="auto">
              <a:xfrm>
                <a:off x="2686"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7" name="Rectangle 33"/>
              <p:cNvSpPr>
                <a:spLocks noChangeArrowheads="1"/>
              </p:cNvSpPr>
              <p:nvPr/>
            </p:nvSpPr>
            <p:spPr bwMode="auto">
              <a:xfrm>
                <a:off x="2782"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8" name="Rectangle 34"/>
              <p:cNvSpPr>
                <a:spLocks noChangeArrowheads="1"/>
              </p:cNvSpPr>
              <p:nvPr/>
            </p:nvSpPr>
            <p:spPr bwMode="auto">
              <a:xfrm>
                <a:off x="2878"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9" name="Rectangle 35"/>
              <p:cNvSpPr>
                <a:spLocks noChangeArrowheads="1"/>
              </p:cNvSpPr>
              <p:nvPr/>
            </p:nvSpPr>
            <p:spPr bwMode="auto">
              <a:xfrm>
                <a:off x="2974"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40" name="Rectangle 36"/>
              <p:cNvSpPr>
                <a:spLocks noChangeArrowheads="1"/>
              </p:cNvSpPr>
              <p:nvPr/>
            </p:nvSpPr>
            <p:spPr bwMode="auto">
              <a:xfrm>
                <a:off x="3070"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41" name="Rectangle 37"/>
              <p:cNvSpPr>
                <a:spLocks noChangeArrowheads="1"/>
              </p:cNvSpPr>
              <p:nvPr/>
            </p:nvSpPr>
            <p:spPr bwMode="auto">
              <a:xfrm>
                <a:off x="3166"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42" name="Rectangle 38"/>
              <p:cNvSpPr>
                <a:spLocks noChangeArrowheads="1"/>
              </p:cNvSpPr>
              <p:nvPr/>
            </p:nvSpPr>
            <p:spPr bwMode="auto">
              <a:xfrm>
                <a:off x="3262"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43" name="Rectangle 39"/>
              <p:cNvSpPr>
                <a:spLocks noChangeArrowheads="1"/>
              </p:cNvSpPr>
              <p:nvPr/>
            </p:nvSpPr>
            <p:spPr bwMode="auto">
              <a:xfrm>
                <a:off x="3358"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44" name="Rectangle 40"/>
              <p:cNvSpPr>
                <a:spLocks noChangeArrowheads="1"/>
              </p:cNvSpPr>
              <p:nvPr/>
            </p:nvSpPr>
            <p:spPr bwMode="auto">
              <a:xfrm>
                <a:off x="3454"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45" name="Rectangle 41"/>
              <p:cNvSpPr>
                <a:spLocks noChangeArrowheads="1"/>
              </p:cNvSpPr>
              <p:nvPr/>
            </p:nvSpPr>
            <p:spPr bwMode="auto">
              <a:xfrm>
                <a:off x="3550"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46" name="Rectangle 42"/>
              <p:cNvSpPr>
                <a:spLocks noChangeArrowheads="1"/>
              </p:cNvSpPr>
              <p:nvPr/>
            </p:nvSpPr>
            <p:spPr bwMode="auto">
              <a:xfrm>
                <a:off x="3646"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47" name="Rectangle 43"/>
              <p:cNvSpPr>
                <a:spLocks noChangeArrowheads="1"/>
              </p:cNvSpPr>
              <p:nvPr/>
            </p:nvSpPr>
            <p:spPr bwMode="auto">
              <a:xfrm>
                <a:off x="3742"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48" name="Rectangle 44"/>
              <p:cNvSpPr>
                <a:spLocks noChangeArrowheads="1"/>
              </p:cNvSpPr>
              <p:nvPr/>
            </p:nvSpPr>
            <p:spPr bwMode="auto">
              <a:xfrm>
                <a:off x="3838"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49" name="Rectangle 45"/>
              <p:cNvSpPr>
                <a:spLocks noChangeArrowheads="1"/>
              </p:cNvSpPr>
              <p:nvPr/>
            </p:nvSpPr>
            <p:spPr bwMode="auto">
              <a:xfrm>
                <a:off x="3934"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50" name="Rectangle 46"/>
              <p:cNvSpPr>
                <a:spLocks noChangeArrowheads="1"/>
              </p:cNvSpPr>
              <p:nvPr/>
            </p:nvSpPr>
            <p:spPr bwMode="auto">
              <a:xfrm>
                <a:off x="4030"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51" name="Rectangle 47"/>
              <p:cNvSpPr>
                <a:spLocks noChangeArrowheads="1"/>
              </p:cNvSpPr>
              <p:nvPr/>
            </p:nvSpPr>
            <p:spPr bwMode="auto">
              <a:xfrm>
                <a:off x="4126"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52" name="Rectangle 48"/>
              <p:cNvSpPr>
                <a:spLocks noChangeArrowheads="1"/>
              </p:cNvSpPr>
              <p:nvPr/>
            </p:nvSpPr>
            <p:spPr bwMode="auto">
              <a:xfrm>
                <a:off x="4222"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53" name="Rectangle 49"/>
              <p:cNvSpPr>
                <a:spLocks noChangeArrowheads="1"/>
              </p:cNvSpPr>
              <p:nvPr/>
            </p:nvSpPr>
            <p:spPr bwMode="auto">
              <a:xfrm>
                <a:off x="4318"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54" name="Rectangle 50"/>
              <p:cNvSpPr>
                <a:spLocks noChangeArrowheads="1"/>
              </p:cNvSpPr>
              <p:nvPr/>
            </p:nvSpPr>
            <p:spPr bwMode="auto">
              <a:xfrm>
                <a:off x="4414"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55" name="Rectangle 51"/>
              <p:cNvSpPr>
                <a:spLocks noChangeArrowheads="1"/>
              </p:cNvSpPr>
              <p:nvPr/>
            </p:nvSpPr>
            <p:spPr bwMode="auto">
              <a:xfrm>
                <a:off x="4510"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56" name="Rectangle 52"/>
              <p:cNvSpPr>
                <a:spLocks noChangeArrowheads="1"/>
              </p:cNvSpPr>
              <p:nvPr/>
            </p:nvSpPr>
            <p:spPr bwMode="auto">
              <a:xfrm>
                <a:off x="4606"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57" name="Rectangle 53"/>
              <p:cNvSpPr>
                <a:spLocks noChangeArrowheads="1"/>
              </p:cNvSpPr>
              <p:nvPr/>
            </p:nvSpPr>
            <p:spPr bwMode="auto">
              <a:xfrm>
                <a:off x="4702"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58" name="Rectangle 54"/>
              <p:cNvSpPr>
                <a:spLocks noChangeArrowheads="1"/>
              </p:cNvSpPr>
              <p:nvPr/>
            </p:nvSpPr>
            <p:spPr bwMode="auto">
              <a:xfrm>
                <a:off x="4798"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59" name="Rectangle 55"/>
              <p:cNvSpPr>
                <a:spLocks noChangeArrowheads="1"/>
              </p:cNvSpPr>
              <p:nvPr/>
            </p:nvSpPr>
            <p:spPr bwMode="auto">
              <a:xfrm>
                <a:off x="4894"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60" name="Rectangle 56"/>
              <p:cNvSpPr>
                <a:spLocks noChangeArrowheads="1"/>
              </p:cNvSpPr>
              <p:nvPr/>
            </p:nvSpPr>
            <p:spPr bwMode="auto">
              <a:xfrm>
                <a:off x="4990"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61" name="Rectangle 57"/>
              <p:cNvSpPr>
                <a:spLocks noChangeArrowheads="1"/>
              </p:cNvSpPr>
              <p:nvPr/>
            </p:nvSpPr>
            <p:spPr bwMode="auto">
              <a:xfrm>
                <a:off x="5086"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62" name="Rectangle 58"/>
              <p:cNvSpPr>
                <a:spLocks noChangeArrowheads="1"/>
              </p:cNvSpPr>
              <p:nvPr/>
            </p:nvSpPr>
            <p:spPr bwMode="auto">
              <a:xfrm>
                <a:off x="5182"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63" name="Rectangle 59"/>
              <p:cNvSpPr>
                <a:spLocks noChangeArrowheads="1"/>
              </p:cNvSpPr>
              <p:nvPr/>
            </p:nvSpPr>
            <p:spPr bwMode="auto">
              <a:xfrm>
                <a:off x="5278"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64" name="Rectangle 60"/>
              <p:cNvSpPr>
                <a:spLocks noChangeArrowheads="1"/>
              </p:cNvSpPr>
              <p:nvPr/>
            </p:nvSpPr>
            <p:spPr bwMode="auto">
              <a:xfrm>
                <a:off x="5374"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65" name="Rectangle 61"/>
              <p:cNvSpPr>
                <a:spLocks noChangeArrowheads="1"/>
              </p:cNvSpPr>
              <p:nvPr/>
            </p:nvSpPr>
            <p:spPr bwMode="auto">
              <a:xfrm>
                <a:off x="5470"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66" name="Rectangle 62"/>
              <p:cNvSpPr>
                <a:spLocks noChangeArrowheads="1"/>
              </p:cNvSpPr>
              <p:nvPr/>
            </p:nvSpPr>
            <p:spPr bwMode="auto">
              <a:xfrm>
                <a:off x="5566"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67" name="Rectangle 63"/>
              <p:cNvSpPr>
                <a:spLocks noChangeArrowheads="1"/>
              </p:cNvSpPr>
              <p:nvPr/>
            </p:nvSpPr>
            <p:spPr bwMode="auto">
              <a:xfrm>
                <a:off x="5662"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grpSp>
        <p:sp>
          <p:nvSpPr>
            <p:cNvPr id="6" name="Rectangle 64"/>
            <p:cNvSpPr>
              <a:spLocks noChangeArrowheads="1"/>
            </p:cNvSpPr>
            <p:nvPr/>
          </p:nvSpPr>
          <p:spPr bwMode="auto">
            <a:xfrm>
              <a:off x="429" y="0"/>
              <a:ext cx="5331" cy="4320"/>
            </a:xfrm>
            <a:prstGeom prst="rect">
              <a:avLst/>
            </a:prstGeom>
            <a:solidFill>
              <a:schemeClr val="accent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7" name="Rectangle 65"/>
            <p:cNvSpPr>
              <a:spLocks noChangeArrowheads="1"/>
            </p:cNvSpPr>
            <p:nvPr/>
          </p:nvSpPr>
          <p:spPr bwMode="auto">
            <a:xfrm>
              <a:off x="0" y="0"/>
              <a:ext cx="5760" cy="321"/>
            </a:xfrm>
            <a:prstGeom prst="rect">
              <a:avLst/>
            </a:prstGeom>
            <a:solidFill>
              <a:schemeClr val="hlink">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grpSp>
      <p:sp>
        <p:nvSpPr>
          <p:cNvPr id="68" name="Rectangle 66"/>
          <p:cNvSpPr>
            <a:spLocks noChangeArrowheads="1"/>
          </p:cNvSpPr>
          <p:nvPr/>
        </p:nvSpPr>
        <p:spPr bwMode="auto">
          <a:xfrm>
            <a:off x="3505200" y="2590800"/>
            <a:ext cx="4892675" cy="76200"/>
          </a:xfrm>
          <a:prstGeom prst="rect">
            <a:avLst/>
          </a:prstGeom>
          <a:solidFill>
            <a:schemeClr val="hlink">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eaLnBrk="1" hangingPunct="1"/>
            <a:endParaRPr kumimoji="1" lang="en-US">
              <a:latin typeface="Helvetica" charset="0"/>
            </a:endParaRPr>
          </a:p>
        </p:txBody>
      </p:sp>
      <p:sp>
        <p:nvSpPr>
          <p:cNvPr id="35907" name="Rectangle 67"/>
          <p:cNvSpPr>
            <a:spLocks noGrp="1" noChangeArrowheads="1"/>
          </p:cNvSpPr>
          <p:nvPr>
            <p:ph type="ctrTitle" sz="quarter"/>
          </p:nvPr>
        </p:nvSpPr>
        <p:spPr>
          <a:xfrm>
            <a:off x="779463" y="1447800"/>
            <a:ext cx="7678737" cy="1081088"/>
          </a:xfrm>
        </p:spPr>
        <p:txBody>
          <a:bodyPr/>
          <a:lstStyle>
            <a:lvl1pPr algn="r">
              <a:defRPr/>
            </a:lvl1pPr>
          </a:lstStyle>
          <a:p>
            <a:r>
              <a:rPr lang="en-US"/>
              <a:t>Click to edit Master title style</a:t>
            </a:r>
          </a:p>
        </p:txBody>
      </p:sp>
      <p:sp>
        <p:nvSpPr>
          <p:cNvPr id="35908" name="Rectangle 68"/>
          <p:cNvSpPr>
            <a:spLocks noGrp="1" noChangeArrowheads="1"/>
          </p:cNvSpPr>
          <p:nvPr>
            <p:ph type="subTitle" sz="quarter" idx="1"/>
          </p:nvPr>
        </p:nvSpPr>
        <p:spPr>
          <a:xfrm>
            <a:off x="4021138" y="2860675"/>
            <a:ext cx="4437062" cy="3114675"/>
          </a:xfrm>
        </p:spPr>
        <p:txBody>
          <a:bodyPr/>
          <a:lstStyle>
            <a:lvl1pPr marL="0" indent="0">
              <a:buFont typeface="Wingdings" charset="2"/>
              <a:buNone/>
              <a:defRPr/>
            </a:lvl1pPr>
          </a:lstStyle>
          <a:p>
            <a:r>
              <a:rPr lang="en-US"/>
              <a:t>Click to edit Master subtitle style</a:t>
            </a:r>
          </a:p>
        </p:txBody>
      </p:sp>
      <p:sp>
        <p:nvSpPr>
          <p:cNvPr id="69" name="Rectangle 69"/>
          <p:cNvSpPr>
            <a:spLocks noGrp="1" noChangeArrowheads="1"/>
          </p:cNvSpPr>
          <p:nvPr>
            <p:ph type="dt" sz="quarter" idx="10"/>
          </p:nvPr>
        </p:nvSpPr>
        <p:spPr>
          <a:xfrm>
            <a:off x="685800" y="6248400"/>
            <a:ext cx="1905000" cy="457200"/>
          </a:xfrm>
        </p:spPr>
        <p:txBody>
          <a:bodyPr/>
          <a:lstStyle>
            <a:lvl1pPr>
              <a:defRPr/>
            </a:lvl1pPr>
          </a:lstStyle>
          <a:p>
            <a:pPr>
              <a:defRPr/>
            </a:pPr>
            <a:endParaRPr lang="en-US"/>
          </a:p>
        </p:txBody>
      </p:sp>
      <p:sp>
        <p:nvSpPr>
          <p:cNvPr id="70" name="Rectangle 70"/>
          <p:cNvSpPr>
            <a:spLocks noGrp="1" noChangeArrowheads="1"/>
          </p:cNvSpPr>
          <p:nvPr>
            <p:ph type="ftr" sz="quarter" idx="11"/>
          </p:nvPr>
        </p:nvSpPr>
        <p:spPr>
          <a:xfrm>
            <a:off x="3124200" y="6248400"/>
            <a:ext cx="2895600" cy="457200"/>
          </a:xfrm>
        </p:spPr>
        <p:txBody>
          <a:bodyPr/>
          <a:lstStyle>
            <a:lvl1pPr>
              <a:defRPr/>
            </a:lvl1pPr>
          </a:lstStyle>
          <a:p>
            <a:pPr>
              <a:defRPr/>
            </a:pPr>
            <a:endParaRPr lang="en-US"/>
          </a:p>
        </p:txBody>
      </p:sp>
      <p:sp>
        <p:nvSpPr>
          <p:cNvPr id="71" name="Rectangle 71"/>
          <p:cNvSpPr>
            <a:spLocks noGrp="1" noChangeArrowheads="1"/>
          </p:cNvSpPr>
          <p:nvPr>
            <p:ph type="sldNum" sz="quarter" idx="12"/>
          </p:nvPr>
        </p:nvSpPr>
        <p:spPr>
          <a:xfrm>
            <a:off x="6553200" y="6248400"/>
            <a:ext cx="1905000" cy="457200"/>
          </a:xfrm>
        </p:spPr>
        <p:txBody>
          <a:bodyPr/>
          <a:lstStyle>
            <a:lvl1pPr>
              <a:defRPr/>
            </a:lvl1pPr>
          </a:lstStyle>
          <a:p>
            <a:pPr>
              <a:defRPr/>
            </a:pPr>
            <a:fld id="{4823DD70-6F50-994E-8C55-3E2DAA80A9E3}" type="slidenum">
              <a:rPr lang="en-US"/>
              <a:pPr>
                <a:defRPr/>
              </a:pPr>
              <a:t>‹#›</a:t>
            </a:fld>
            <a:endParaRPr lang="en-US"/>
          </a:p>
        </p:txBody>
      </p:sp>
    </p:spTree>
    <p:extLst>
      <p:ext uri="{BB962C8B-B14F-4D97-AF65-F5344CB8AC3E}">
        <p14:creationId xmlns:p14="http://schemas.microsoft.com/office/powerpoint/2010/main" val="228087460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91"/>
          <p:cNvSpPr>
            <a:spLocks noGrp="1" noChangeArrowheads="1"/>
          </p:cNvSpPr>
          <p:nvPr>
            <p:ph type="dt" sz="half" idx="10"/>
          </p:nvPr>
        </p:nvSpPr>
        <p:spPr>
          <a:ln/>
        </p:spPr>
        <p:txBody>
          <a:bodyPr/>
          <a:lstStyle>
            <a:lvl1pPr>
              <a:defRPr/>
            </a:lvl1pPr>
          </a:lstStyle>
          <a:p>
            <a:pPr>
              <a:defRPr/>
            </a:pPr>
            <a:endParaRPr lang="en-US"/>
          </a:p>
        </p:txBody>
      </p:sp>
      <p:sp>
        <p:nvSpPr>
          <p:cNvPr id="5" name="Rectangle 1092"/>
          <p:cNvSpPr>
            <a:spLocks noGrp="1" noChangeArrowheads="1"/>
          </p:cNvSpPr>
          <p:nvPr>
            <p:ph type="ftr" sz="quarter" idx="11"/>
          </p:nvPr>
        </p:nvSpPr>
        <p:spPr>
          <a:ln/>
        </p:spPr>
        <p:txBody>
          <a:bodyPr/>
          <a:lstStyle>
            <a:lvl1pPr>
              <a:defRPr/>
            </a:lvl1pPr>
          </a:lstStyle>
          <a:p>
            <a:pPr>
              <a:defRPr/>
            </a:pPr>
            <a:endParaRPr lang="en-US"/>
          </a:p>
        </p:txBody>
      </p:sp>
      <p:sp>
        <p:nvSpPr>
          <p:cNvPr id="6" name="Rectangle 1093"/>
          <p:cNvSpPr>
            <a:spLocks noGrp="1" noChangeArrowheads="1"/>
          </p:cNvSpPr>
          <p:nvPr>
            <p:ph type="sldNum" sz="quarter" idx="12"/>
          </p:nvPr>
        </p:nvSpPr>
        <p:spPr>
          <a:ln/>
        </p:spPr>
        <p:txBody>
          <a:bodyPr/>
          <a:lstStyle>
            <a:lvl1pPr>
              <a:defRPr/>
            </a:lvl1pPr>
          </a:lstStyle>
          <a:p>
            <a:pPr>
              <a:defRPr/>
            </a:pPr>
            <a:fld id="{A8ABBA30-C468-E34F-8D61-426FE61720BD}" type="slidenum">
              <a:rPr lang="en-US"/>
              <a:pPr>
                <a:defRPr/>
              </a:pPr>
              <a:t>‹#›</a:t>
            </a:fld>
            <a:endParaRPr lang="en-US"/>
          </a:p>
        </p:txBody>
      </p:sp>
    </p:spTree>
    <p:extLst>
      <p:ext uri="{BB962C8B-B14F-4D97-AF65-F5344CB8AC3E}">
        <p14:creationId xmlns:p14="http://schemas.microsoft.com/office/powerpoint/2010/main" val="370341468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91"/>
          <p:cNvSpPr>
            <a:spLocks noGrp="1" noChangeArrowheads="1"/>
          </p:cNvSpPr>
          <p:nvPr>
            <p:ph type="dt" sz="half" idx="10"/>
          </p:nvPr>
        </p:nvSpPr>
        <p:spPr>
          <a:ln/>
        </p:spPr>
        <p:txBody>
          <a:bodyPr/>
          <a:lstStyle>
            <a:lvl1pPr>
              <a:defRPr/>
            </a:lvl1pPr>
          </a:lstStyle>
          <a:p>
            <a:pPr>
              <a:defRPr/>
            </a:pPr>
            <a:endParaRPr lang="en-US"/>
          </a:p>
        </p:txBody>
      </p:sp>
      <p:sp>
        <p:nvSpPr>
          <p:cNvPr id="5" name="Rectangle 1092"/>
          <p:cNvSpPr>
            <a:spLocks noGrp="1" noChangeArrowheads="1"/>
          </p:cNvSpPr>
          <p:nvPr>
            <p:ph type="ftr" sz="quarter" idx="11"/>
          </p:nvPr>
        </p:nvSpPr>
        <p:spPr>
          <a:ln/>
        </p:spPr>
        <p:txBody>
          <a:bodyPr/>
          <a:lstStyle>
            <a:lvl1pPr>
              <a:defRPr/>
            </a:lvl1pPr>
          </a:lstStyle>
          <a:p>
            <a:pPr>
              <a:defRPr/>
            </a:pPr>
            <a:endParaRPr lang="en-US"/>
          </a:p>
        </p:txBody>
      </p:sp>
      <p:sp>
        <p:nvSpPr>
          <p:cNvPr id="6" name="Rectangle 1093"/>
          <p:cNvSpPr>
            <a:spLocks noGrp="1" noChangeArrowheads="1"/>
          </p:cNvSpPr>
          <p:nvPr>
            <p:ph type="sldNum" sz="quarter" idx="12"/>
          </p:nvPr>
        </p:nvSpPr>
        <p:spPr>
          <a:ln/>
        </p:spPr>
        <p:txBody>
          <a:bodyPr/>
          <a:lstStyle>
            <a:lvl1pPr>
              <a:defRPr/>
            </a:lvl1pPr>
          </a:lstStyle>
          <a:p>
            <a:pPr>
              <a:defRPr/>
            </a:pPr>
            <a:fld id="{A578B4CE-56F7-2B43-BB3B-9EC2F025D3A9}" type="slidenum">
              <a:rPr lang="en-US"/>
              <a:pPr>
                <a:defRPr/>
              </a:pPr>
              <a:t>‹#›</a:t>
            </a:fld>
            <a:endParaRPr lang="en-US"/>
          </a:p>
        </p:txBody>
      </p:sp>
    </p:spTree>
    <p:extLst>
      <p:ext uri="{BB962C8B-B14F-4D97-AF65-F5344CB8AC3E}">
        <p14:creationId xmlns:p14="http://schemas.microsoft.com/office/powerpoint/2010/main" val="198713235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2813" y="1905000"/>
            <a:ext cx="3978275"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43488" y="1905000"/>
            <a:ext cx="3979862"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91"/>
          <p:cNvSpPr>
            <a:spLocks noGrp="1" noChangeArrowheads="1"/>
          </p:cNvSpPr>
          <p:nvPr>
            <p:ph type="dt" sz="half" idx="10"/>
          </p:nvPr>
        </p:nvSpPr>
        <p:spPr>
          <a:ln/>
        </p:spPr>
        <p:txBody>
          <a:bodyPr/>
          <a:lstStyle>
            <a:lvl1pPr>
              <a:defRPr/>
            </a:lvl1pPr>
          </a:lstStyle>
          <a:p>
            <a:pPr>
              <a:defRPr/>
            </a:pPr>
            <a:endParaRPr lang="en-US"/>
          </a:p>
        </p:txBody>
      </p:sp>
      <p:sp>
        <p:nvSpPr>
          <p:cNvPr id="6" name="Rectangle 1092"/>
          <p:cNvSpPr>
            <a:spLocks noGrp="1" noChangeArrowheads="1"/>
          </p:cNvSpPr>
          <p:nvPr>
            <p:ph type="ftr" sz="quarter" idx="11"/>
          </p:nvPr>
        </p:nvSpPr>
        <p:spPr>
          <a:ln/>
        </p:spPr>
        <p:txBody>
          <a:bodyPr/>
          <a:lstStyle>
            <a:lvl1pPr>
              <a:defRPr/>
            </a:lvl1pPr>
          </a:lstStyle>
          <a:p>
            <a:pPr>
              <a:defRPr/>
            </a:pPr>
            <a:endParaRPr lang="en-US"/>
          </a:p>
        </p:txBody>
      </p:sp>
      <p:sp>
        <p:nvSpPr>
          <p:cNvPr id="7" name="Rectangle 1093"/>
          <p:cNvSpPr>
            <a:spLocks noGrp="1" noChangeArrowheads="1"/>
          </p:cNvSpPr>
          <p:nvPr>
            <p:ph type="sldNum" sz="quarter" idx="12"/>
          </p:nvPr>
        </p:nvSpPr>
        <p:spPr>
          <a:ln/>
        </p:spPr>
        <p:txBody>
          <a:bodyPr/>
          <a:lstStyle>
            <a:lvl1pPr>
              <a:defRPr/>
            </a:lvl1pPr>
          </a:lstStyle>
          <a:p>
            <a:pPr>
              <a:defRPr/>
            </a:pPr>
            <a:fld id="{B35EFB83-628B-274B-9F23-655E2A7A3537}" type="slidenum">
              <a:rPr lang="en-US"/>
              <a:pPr>
                <a:defRPr/>
              </a:pPr>
              <a:t>‹#›</a:t>
            </a:fld>
            <a:endParaRPr lang="en-US"/>
          </a:p>
        </p:txBody>
      </p:sp>
    </p:spTree>
    <p:extLst>
      <p:ext uri="{BB962C8B-B14F-4D97-AF65-F5344CB8AC3E}">
        <p14:creationId xmlns:p14="http://schemas.microsoft.com/office/powerpoint/2010/main" val="370745685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91"/>
          <p:cNvSpPr>
            <a:spLocks noGrp="1" noChangeArrowheads="1"/>
          </p:cNvSpPr>
          <p:nvPr>
            <p:ph type="dt" sz="half" idx="10"/>
          </p:nvPr>
        </p:nvSpPr>
        <p:spPr>
          <a:ln/>
        </p:spPr>
        <p:txBody>
          <a:bodyPr/>
          <a:lstStyle>
            <a:lvl1pPr>
              <a:defRPr/>
            </a:lvl1pPr>
          </a:lstStyle>
          <a:p>
            <a:pPr>
              <a:defRPr/>
            </a:pPr>
            <a:endParaRPr lang="en-US"/>
          </a:p>
        </p:txBody>
      </p:sp>
      <p:sp>
        <p:nvSpPr>
          <p:cNvPr id="8" name="Rectangle 1092"/>
          <p:cNvSpPr>
            <a:spLocks noGrp="1" noChangeArrowheads="1"/>
          </p:cNvSpPr>
          <p:nvPr>
            <p:ph type="ftr" sz="quarter" idx="11"/>
          </p:nvPr>
        </p:nvSpPr>
        <p:spPr>
          <a:ln/>
        </p:spPr>
        <p:txBody>
          <a:bodyPr/>
          <a:lstStyle>
            <a:lvl1pPr>
              <a:defRPr/>
            </a:lvl1pPr>
          </a:lstStyle>
          <a:p>
            <a:pPr>
              <a:defRPr/>
            </a:pPr>
            <a:endParaRPr lang="en-US"/>
          </a:p>
        </p:txBody>
      </p:sp>
      <p:sp>
        <p:nvSpPr>
          <p:cNvPr id="9" name="Rectangle 1093"/>
          <p:cNvSpPr>
            <a:spLocks noGrp="1" noChangeArrowheads="1"/>
          </p:cNvSpPr>
          <p:nvPr>
            <p:ph type="sldNum" sz="quarter" idx="12"/>
          </p:nvPr>
        </p:nvSpPr>
        <p:spPr>
          <a:ln/>
        </p:spPr>
        <p:txBody>
          <a:bodyPr/>
          <a:lstStyle>
            <a:lvl1pPr>
              <a:defRPr/>
            </a:lvl1pPr>
          </a:lstStyle>
          <a:p>
            <a:pPr>
              <a:defRPr/>
            </a:pPr>
            <a:fld id="{71F64E9D-C115-D54F-9230-8A2BCB24B730}" type="slidenum">
              <a:rPr lang="en-US"/>
              <a:pPr>
                <a:defRPr/>
              </a:pPr>
              <a:t>‹#›</a:t>
            </a:fld>
            <a:endParaRPr lang="en-US"/>
          </a:p>
        </p:txBody>
      </p:sp>
    </p:spTree>
    <p:extLst>
      <p:ext uri="{BB962C8B-B14F-4D97-AF65-F5344CB8AC3E}">
        <p14:creationId xmlns:p14="http://schemas.microsoft.com/office/powerpoint/2010/main" val="5525067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85B9874-650F-3D45-98DE-0C6CFE770598}" type="slidenum">
              <a:rPr lang="en-US"/>
              <a:pPr>
                <a:defRPr/>
              </a:pPr>
              <a:t>‹#›</a:t>
            </a:fld>
            <a:endParaRPr lang="en-US"/>
          </a:p>
        </p:txBody>
      </p:sp>
    </p:spTree>
    <p:extLst>
      <p:ext uri="{BB962C8B-B14F-4D97-AF65-F5344CB8AC3E}">
        <p14:creationId xmlns:p14="http://schemas.microsoft.com/office/powerpoint/2010/main" val="271951806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91"/>
          <p:cNvSpPr>
            <a:spLocks noGrp="1" noChangeArrowheads="1"/>
          </p:cNvSpPr>
          <p:nvPr>
            <p:ph type="dt" sz="half" idx="10"/>
          </p:nvPr>
        </p:nvSpPr>
        <p:spPr>
          <a:ln/>
        </p:spPr>
        <p:txBody>
          <a:bodyPr/>
          <a:lstStyle>
            <a:lvl1pPr>
              <a:defRPr/>
            </a:lvl1pPr>
          </a:lstStyle>
          <a:p>
            <a:pPr>
              <a:defRPr/>
            </a:pPr>
            <a:endParaRPr lang="en-US"/>
          </a:p>
        </p:txBody>
      </p:sp>
      <p:sp>
        <p:nvSpPr>
          <p:cNvPr id="4" name="Rectangle 1092"/>
          <p:cNvSpPr>
            <a:spLocks noGrp="1" noChangeArrowheads="1"/>
          </p:cNvSpPr>
          <p:nvPr>
            <p:ph type="ftr" sz="quarter" idx="11"/>
          </p:nvPr>
        </p:nvSpPr>
        <p:spPr>
          <a:ln/>
        </p:spPr>
        <p:txBody>
          <a:bodyPr/>
          <a:lstStyle>
            <a:lvl1pPr>
              <a:defRPr/>
            </a:lvl1pPr>
          </a:lstStyle>
          <a:p>
            <a:pPr>
              <a:defRPr/>
            </a:pPr>
            <a:endParaRPr lang="en-US"/>
          </a:p>
        </p:txBody>
      </p:sp>
      <p:sp>
        <p:nvSpPr>
          <p:cNvPr id="5" name="Rectangle 1093"/>
          <p:cNvSpPr>
            <a:spLocks noGrp="1" noChangeArrowheads="1"/>
          </p:cNvSpPr>
          <p:nvPr>
            <p:ph type="sldNum" sz="quarter" idx="12"/>
          </p:nvPr>
        </p:nvSpPr>
        <p:spPr>
          <a:ln/>
        </p:spPr>
        <p:txBody>
          <a:bodyPr/>
          <a:lstStyle>
            <a:lvl1pPr>
              <a:defRPr/>
            </a:lvl1pPr>
          </a:lstStyle>
          <a:p>
            <a:pPr>
              <a:defRPr/>
            </a:pPr>
            <a:fld id="{6A6A4C63-5B85-BB46-96E1-4BDF104F9125}" type="slidenum">
              <a:rPr lang="en-US"/>
              <a:pPr>
                <a:defRPr/>
              </a:pPr>
              <a:t>‹#›</a:t>
            </a:fld>
            <a:endParaRPr lang="en-US"/>
          </a:p>
        </p:txBody>
      </p:sp>
    </p:spTree>
    <p:extLst>
      <p:ext uri="{BB962C8B-B14F-4D97-AF65-F5344CB8AC3E}">
        <p14:creationId xmlns:p14="http://schemas.microsoft.com/office/powerpoint/2010/main" val="194363745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91"/>
          <p:cNvSpPr>
            <a:spLocks noGrp="1" noChangeArrowheads="1"/>
          </p:cNvSpPr>
          <p:nvPr>
            <p:ph type="dt" sz="half" idx="10"/>
          </p:nvPr>
        </p:nvSpPr>
        <p:spPr>
          <a:ln/>
        </p:spPr>
        <p:txBody>
          <a:bodyPr/>
          <a:lstStyle>
            <a:lvl1pPr>
              <a:defRPr/>
            </a:lvl1pPr>
          </a:lstStyle>
          <a:p>
            <a:pPr>
              <a:defRPr/>
            </a:pPr>
            <a:endParaRPr lang="en-US"/>
          </a:p>
        </p:txBody>
      </p:sp>
      <p:sp>
        <p:nvSpPr>
          <p:cNvPr id="3" name="Rectangle 1092"/>
          <p:cNvSpPr>
            <a:spLocks noGrp="1" noChangeArrowheads="1"/>
          </p:cNvSpPr>
          <p:nvPr>
            <p:ph type="ftr" sz="quarter" idx="11"/>
          </p:nvPr>
        </p:nvSpPr>
        <p:spPr>
          <a:ln/>
        </p:spPr>
        <p:txBody>
          <a:bodyPr/>
          <a:lstStyle>
            <a:lvl1pPr>
              <a:defRPr/>
            </a:lvl1pPr>
          </a:lstStyle>
          <a:p>
            <a:pPr>
              <a:defRPr/>
            </a:pPr>
            <a:endParaRPr lang="en-US"/>
          </a:p>
        </p:txBody>
      </p:sp>
      <p:sp>
        <p:nvSpPr>
          <p:cNvPr id="4" name="Rectangle 1093"/>
          <p:cNvSpPr>
            <a:spLocks noGrp="1" noChangeArrowheads="1"/>
          </p:cNvSpPr>
          <p:nvPr>
            <p:ph type="sldNum" sz="quarter" idx="12"/>
          </p:nvPr>
        </p:nvSpPr>
        <p:spPr>
          <a:ln/>
        </p:spPr>
        <p:txBody>
          <a:bodyPr/>
          <a:lstStyle>
            <a:lvl1pPr>
              <a:defRPr/>
            </a:lvl1pPr>
          </a:lstStyle>
          <a:p>
            <a:pPr>
              <a:defRPr/>
            </a:pPr>
            <a:fld id="{E94FED90-10C1-C148-8F52-09EA87D82CF3}" type="slidenum">
              <a:rPr lang="en-US"/>
              <a:pPr>
                <a:defRPr/>
              </a:pPr>
              <a:t>‹#›</a:t>
            </a:fld>
            <a:endParaRPr lang="en-US"/>
          </a:p>
        </p:txBody>
      </p:sp>
    </p:spTree>
    <p:extLst>
      <p:ext uri="{BB962C8B-B14F-4D97-AF65-F5344CB8AC3E}">
        <p14:creationId xmlns:p14="http://schemas.microsoft.com/office/powerpoint/2010/main" val="21530963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91"/>
          <p:cNvSpPr>
            <a:spLocks noGrp="1" noChangeArrowheads="1"/>
          </p:cNvSpPr>
          <p:nvPr>
            <p:ph type="dt" sz="half" idx="10"/>
          </p:nvPr>
        </p:nvSpPr>
        <p:spPr>
          <a:ln/>
        </p:spPr>
        <p:txBody>
          <a:bodyPr/>
          <a:lstStyle>
            <a:lvl1pPr>
              <a:defRPr/>
            </a:lvl1pPr>
          </a:lstStyle>
          <a:p>
            <a:pPr>
              <a:defRPr/>
            </a:pPr>
            <a:endParaRPr lang="en-US"/>
          </a:p>
        </p:txBody>
      </p:sp>
      <p:sp>
        <p:nvSpPr>
          <p:cNvPr id="6" name="Rectangle 1092"/>
          <p:cNvSpPr>
            <a:spLocks noGrp="1" noChangeArrowheads="1"/>
          </p:cNvSpPr>
          <p:nvPr>
            <p:ph type="ftr" sz="quarter" idx="11"/>
          </p:nvPr>
        </p:nvSpPr>
        <p:spPr>
          <a:ln/>
        </p:spPr>
        <p:txBody>
          <a:bodyPr/>
          <a:lstStyle>
            <a:lvl1pPr>
              <a:defRPr/>
            </a:lvl1pPr>
          </a:lstStyle>
          <a:p>
            <a:pPr>
              <a:defRPr/>
            </a:pPr>
            <a:endParaRPr lang="en-US"/>
          </a:p>
        </p:txBody>
      </p:sp>
      <p:sp>
        <p:nvSpPr>
          <p:cNvPr id="7" name="Rectangle 1093"/>
          <p:cNvSpPr>
            <a:spLocks noGrp="1" noChangeArrowheads="1"/>
          </p:cNvSpPr>
          <p:nvPr>
            <p:ph type="sldNum" sz="quarter" idx="12"/>
          </p:nvPr>
        </p:nvSpPr>
        <p:spPr>
          <a:ln/>
        </p:spPr>
        <p:txBody>
          <a:bodyPr/>
          <a:lstStyle>
            <a:lvl1pPr>
              <a:defRPr/>
            </a:lvl1pPr>
          </a:lstStyle>
          <a:p>
            <a:pPr>
              <a:defRPr/>
            </a:pPr>
            <a:fld id="{1CCA3D05-1289-A844-A48C-9698F3A864BC}" type="slidenum">
              <a:rPr lang="en-US"/>
              <a:pPr>
                <a:defRPr/>
              </a:pPr>
              <a:t>‹#›</a:t>
            </a:fld>
            <a:endParaRPr lang="en-US"/>
          </a:p>
        </p:txBody>
      </p:sp>
    </p:spTree>
    <p:extLst>
      <p:ext uri="{BB962C8B-B14F-4D97-AF65-F5344CB8AC3E}">
        <p14:creationId xmlns:p14="http://schemas.microsoft.com/office/powerpoint/2010/main" val="405267517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91"/>
          <p:cNvSpPr>
            <a:spLocks noGrp="1" noChangeArrowheads="1"/>
          </p:cNvSpPr>
          <p:nvPr>
            <p:ph type="dt" sz="half" idx="10"/>
          </p:nvPr>
        </p:nvSpPr>
        <p:spPr>
          <a:ln/>
        </p:spPr>
        <p:txBody>
          <a:bodyPr/>
          <a:lstStyle>
            <a:lvl1pPr>
              <a:defRPr/>
            </a:lvl1pPr>
          </a:lstStyle>
          <a:p>
            <a:pPr>
              <a:defRPr/>
            </a:pPr>
            <a:endParaRPr lang="en-US"/>
          </a:p>
        </p:txBody>
      </p:sp>
      <p:sp>
        <p:nvSpPr>
          <p:cNvPr id="6" name="Rectangle 1092"/>
          <p:cNvSpPr>
            <a:spLocks noGrp="1" noChangeArrowheads="1"/>
          </p:cNvSpPr>
          <p:nvPr>
            <p:ph type="ftr" sz="quarter" idx="11"/>
          </p:nvPr>
        </p:nvSpPr>
        <p:spPr>
          <a:ln/>
        </p:spPr>
        <p:txBody>
          <a:bodyPr/>
          <a:lstStyle>
            <a:lvl1pPr>
              <a:defRPr/>
            </a:lvl1pPr>
          </a:lstStyle>
          <a:p>
            <a:pPr>
              <a:defRPr/>
            </a:pPr>
            <a:endParaRPr lang="en-US"/>
          </a:p>
        </p:txBody>
      </p:sp>
      <p:sp>
        <p:nvSpPr>
          <p:cNvPr id="7" name="Rectangle 1093"/>
          <p:cNvSpPr>
            <a:spLocks noGrp="1" noChangeArrowheads="1"/>
          </p:cNvSpPr>
          <p:nvPr>
            <p:ph type="sldNum" sz="quarter" idx="12"/>
          </p:nvPr>
        </p:nvSpPr>
        <p:spPr>
          <a:ln/>
        </p:spPr>
        <p:txBody>
          <a:bodyPr/>
          <a:lstStyle>
            <a:lvl1pPr>
              <a:defRPr/>
            </a:lvl1pPr>
          </a:lstStyle>
          <a:p>
            <a:pPr>
              <a:defRPr/>
            </a:pPr>
            <a:fld id="{F014C2DB-2730-4D4A-B961-3E1EBC17CD63}" type="slidenum">
              <a:rPr lang="en-US"/>
              <a:pPr>
                <a:defRPr/>
              </a:pPr>
              <a:t>‹#›</a:t>
            </a:fld>
            <a:endParaRPr lang="en-US"/>
          </a:p>
        </p:txBody>
      </p:sp>
    </p:spTree>
    <p:extLst>
      <p:ext uri="{BB962C8B-B14F-4D97-AF65-F5344CB8AC3E}">
        <p14:creationId xmlns:p14="http://schemas.microsoft.com/office/powerpoint/2010/main" val="311236157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91"/>
          <p:cNvSpPr>
            <a:spLocks noGrp="1" noChangeArrowheads="1"/>
          </p:cNvSpPr>
          <p:nvPr>
            <p:ph type="dt" sz="half" idx="10"/>
          </p:nvPr>
        </p:nvSpPr>
        <p:spPr>
          <a:ln/>
        </p:spPr>
        <p:txBody>
          <a:bodyPr/>
          <a:lstStyle>
            <a:lvl1pPr>
              <a:defRPr/>
            </a:lvl1pPr>
          </a:lstStyle>
          <a:p>
            <a:pPr>
              <a:defRPr/>
            </a:pPr>
            <a:endParaRPr lang="en-US"/>
          </a:p>
        </p:txBody>
      </p:sp>
      <p:sp>
        <p:nvSpPr>
          <p:cNvPr id="5" name="Rectangle 1092"/>
          <p:cNvSpPr>
            <a:spLocks noGrp="1" noChangeArrowheads="1"/>
          </p:cNvSpPr>
          <p:nvPr>
            <p:ph type="ftr" sz="quarter" idx="11"/>
          </p:nvPr>
        </p:nvSpPr>
        <p:spPr>
          <a:ln/>
        </p:spPr>
        <p:txBody>
          <a:bodyPr/>
          <a:lstStyle>
            <a:lvl1pPr>
              <a:defRPr/>
            </a:lvl1pPr>
          </a:lstStyle>
          <a:p>
            <a:pPr>
              <a:defRPr/>
            </a:pPr>
            <a:endParaRPr lang="en-US"/>
          </a:p>
        </p:txBody>
      </p:sp>
      <p:sp>
        <p:nvSpPr>
          <p:cNvPr id="6" name="Rectangle 1093"/>
          <p:cNvSpPr>
            <a:spLocks noGrp="1" noChangeArrowheads="1"/>
          </p:cNvSpPr>
          <p:nvPr>
            <p:ph type="sldNum" sz="quarter" idx="12"/>
          </p:nvPr>
        </p:nvSpPr>
        <p:spPr>
          <a:ln/>
        </p:spPr>
        <p:txBody>
          <a:bodyPr/>
          <a:lstStyle>
            <a:lvl1pPr>
              <a:defRPr/>
            </a:lvl1pPr>
          </a:lstStyle>
          <a:p>
            <a:pPr>
              <a:defRPr/>
            </a:pPr>
            <a:fld id="{E5F93FB1-3531-A247-BF0A-72B30658E4D1}" type="slidenum">
              <a:rPr lang="en-US"/>
              <a:pPr>
                <a:defRPr/>
              </a:pPr>
              <a:t>‹#›</a:t>
            </a:fld>
            <a:endParaRPr lang="en-US"/>
          </a:p>
        </p:txBody>
      </p:sp>
    </p:spTree>
    <p:extLst>
      <p:ext uri="{BB962C8B-B14F-4D97-AF65-F5344CB8AC3E}">
        <p14:creationId xmlns:p14="http://schemas.microsoft.com/office/powerpoint/2010/main" val="366358594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94525" y="533400"/>
            <a:ext cx="2039938" cy="5562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71538" y="533400"/>
            <a:ext cx="5970587" cy="5562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91"/>
          <p:cNvSpPr>
            <a:spLocks noGrp="1" noChangeArrowheads="1"/>
          </p:cNvSpPr>
          <p:nvPr>
            <p:ph type="dt" sz="half" idx="10"/>
          </p:nvPr>
        </p:nvSpPr>
        <p:spPr>
          <a:ln/>
        </p:spPr>
        <p:txBody>
          <a:bodyPr/>
          <a:lstStyle>
            <a:lvl1pPr>
              <a:defRPr/>
            </a:lvl1pPr>
          </a:lstStyle>
          <a:p>
            <a:pPr>
              <a:defRPr/>
            </a:pPr>
            <a:endParaRPr lang="en-US"/>
          </a:p>
        </p:txBody>
      </p:sp>
      <p:sp>
        <p:nvSpPr>
          <p:cNvPr id="5" name="Rectangle 1092"/>
          <p:cNvSpPr>
            <a:spLocks noGrp="1" noChangeArrowheads="1"/>
          </p:cNvSpPr>
          <p:nvPr>
            <p:ph type="ftr" sz="quarter" idx="11"/>
          </p:nvPr>
        </p:nvSpPr>
        <p:spPr>
          <a:ln/>
        </p:spPr>
        <p:txBody>
          <a:bodyPr/>
          <a:lstStyle>
            <a:lvl1pPr>
              <a:defRPr/>
            </a:lvl1pPr>
          </a:lstStyle>
          <a:p>
            <a:pPr>
              <a:defRPr/>
            </a:pPr>
            <a:endParaRPr lang="en-US"/>
          </a:p>
        </p:txBody>
      </p:sp>
      <p:sp>
        <p:nvSpPr>
          <p:cNvPr id="6" name="Rectangle 1093"/>
          <p:cNvSpPr>
            <a:spLocks noGrp="1" noChangeArrowheads="1"/>
          </p:cNvSpPr>
          <p:nvPr>
            <p:ph type="sldNum" sz="quarter" idx="12"/>
          </p:nvPr>
        </p:nvSpPr>
        <p:spPr>
          <a:ln/>
        </p:spPr>
        <p:txBody>
          <a:bodyPr/>
          <a:lstStyle>
            <a:lvl1pPr>
              <a:defRPr/>
            </a:lvl1pPr>
          </a:lstStyle>
          <a:p>
            <a:pPr>
              <a:defRPr/>
            </a:pPr>
            <a:fld id="{8C4BC85D-55BD-B144-912F-795B6F69CC8C}" type="slidenum">
              <a:rPr lang="en-US"/>
              <a:pPr>
                <a:defRPr/>
              </a:pPr>
              <a:t>‹#›</a:t>
            </a:fld>
            <a:endParaRPr lang="en-US"/>
          </a:p>
        </p:txBody>
      </p:sp>
    </p:spTree>
    <p:extLst>
      <p:ext uri="{BB962C8B-B14F-4D97-AF65-F5344CB8AC3E}">
        <p14:creationId xmlns:p14="http://schemas.microsoft.com/office/powerpoint/2010/main" val="92297311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7397331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8"/>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69"/>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70"/>
          <p:cNvSpPr>
            <a:spLocks noGrp="1" noChangeArrowheads="1"/>
          </p:cNvSpPr>
          <p:nvPr>
            <p:ph type="sldNum" sz="quarter" idx="12"/>
          </p:nvPr>
        </p:nvSpPr>
        <p:spPr>
          <a:ln/>
        </p:spPr>
        <p:txBody>
          <a:bodyPr/>
          <a:lstStyle>
            <a:lvl1pPr>
              <a:defRPr/>
            </a:lvl1pPr>
          </a:lstStyle>
          <a:p>
            <a:pPr>
              <a:defRPr/>
            </a:pPr>
            <a:fld id="{D8DF0A1A-7423-2040-9711-565E67DF23F1}" type="slidenum">
              <a:rPr lang="en-US" altLang="ja-JP"/>
              <a:pPr>
                <a:defRPr/>
              </a:pPr>
              <a:t>‹#›</a:t>
            </a:fld>
            <a:endParaRPr lang="en-US" altLang="ja-JP"/>
          </a:p>
        </p:txBody>
      </p:sp>
    </p:spTree>
    <p:extLst>
      <p:ext uri="{BB962C8B-B14F-4D97-AF65-F5344CB8AC3E}">
        <p14:creationId xmlns:p14="http://schemas.microsoft.com/office/powerpoint/2010/main" val="196493581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3124200"/>
            <a:ext cx="9144000" cy="3581400"/>
            <a:chOff x="0" y="1968"/>
            <a:chExt cx="5760" cy="2256"/>
          </a:xfrm>
        </p:grpSpPr>
        <p:sp>
          <p:nvSpPr>
            <p:cNvPr id="5" name="Rectangle 3"/>
            <p:cNvSpPr>
              <a:spLocks noChangeArrowheads="1"/>
            </p:cNvSpPr>
            <p:nvPr/>
          </p:nvSpPr>
          <p:spPr bwMode="auto">
            <a:xfrm>
              <a:off x="0" y="2160"/>
              <a:ext cx="5760" cy="528"/>
            </a:xfrm>
            <a:prstGeom prst="rect">
              <a:avLst/>
            </a:prstGeom>
            <a:gradFill rotWithShape="0">
              <a:gsLst>
                <a:gs pos="0">
                  <a:schemeClr val="bg1"/>
                </a:gs>
                <a:gs pos="100000">
                  <a:srgbClr val="262626"/>
                </a:gs>
              </a:gsLst>
              <a:lin ang="540000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latin typeface="Arial" charset="0"/>
              </a:endParaRPr>
            </a:p>
          </p:txBody>
        </p:sp>
        <p:sp>
          <p:nvSpPr>
            <p:cNvPr id="6" name="Rectangle 4"/>
            <p:cNvSpPr>
              <a:spLocks noChangeArrowheads="1"/>
            </p:cNvSpPr>
            <p:nvPr/>
          </p:nvSpPr>
          <p:spPr bwMode="auto">
            <a:xfrm>
              <a:off x="0" y="2688"/>
              <a:ext cx="5760" cy="1152"/>
            </a:xfrm>
            <a:prstGeom prst="rect">
              <a:avLst/>
            </a:prstGeom>
            <a:gradFill rotWithShape="0">
              <a:gsLst>
                <a:gs pos="0">
                  <a:srgbClr val="262626"/>
                </a:gs>
                <a:gs pos="100000">
                  <a:schemeClr val="bg1"/>
                </a:gs>
              </a:gsLst>
              <a:lin ang="540000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latin typeface="Arial" charset="0"/>
              </a:endParaRPr>
            </a:p>
          </p:txBody>
        </p:sp>
        <p:sp>
          <p:nvSpPr>
            <p:cNvPr id="7" name="Rectangle 5"/>
            <p:cNvSpPr>
              <a:spLocks noChangeArrowheads="1"/>
            </p:cNvSpPr>
            <p:nvPr/>
          </p:nvSpPr>
          <p:spPr bwMode="auto">
            <a:xfrm>
              <a:off x="96"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latin typeface="Arial" charset="0"/>
              </a:endParaRPr>
            </a:p>
          </p:txBody>
        </p:sp>
        <p:sp>
          <p:nvSpPr>
            <p:cNvPr id="8" name="Rectangle 6"/>
            <p:cNvSpPr>
              <a:spLocks noChangeArrowheads="1"/>
            </p:cNvSpPr>
            <p:nvPr/>
          </p:nvSpPr>
          <p:spPr bwMode="auto">
            <a:xfrm>
              <a:off x="192"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latin typeface="Arial" charset="0"/>
              </a:endParaRPr>
            </a:p>
          </p:txBody>
        </p:sp>
        <p:sp>
          <p:nvSpPr>
            <p:cNvPr id="9" name="Rectangle 7"/>
            <p:cNvSpPr>
              <a:spLocks noChangeArrowheads="1"/>
            </p:cNvSpPr>
            <p:nvPr/>
          </p:nvSpPr>
          <p:spPr bwMode="auto">
            <a:xfrm>
              <a:off x="288"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latin typeface="Arial" charset="0"/>
              </a:endParaRPr>
            </a:p>
          </p:txBody>
        </p:sp>
        <p:sp>
          <p:nvSpPr>
            <p:cNvPr id="10" name="Rectangle 8"/>
            <p:cNvSpPr>
              <a:spLocks noChangeArrowheads="1"/>
            </p:cNvSpPr>
            <p:nvPr/>
          </p:nvSpPr>
          <p:spPr bwMode="auto">
            <a:xfrm>
              <a:off x="384"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latin typeface="Arial" charset="0"/>
              </a:endParaRPr>
            </a:p>
          </p:txBody>
        </p:sp>
        <p:sp>
          <p:nvSpPr>
            <p:cNvPr id="11" name="Rectangle 9"/>
            <p:cNvSpPr>
              <a:spLocks noChangeArrowheads="1"/>
            </p:cNvSpPr>
            <p:nvPr/>
          </p:nvSpPr>
          <p:spPr bwMode="auto">
            <a:xfrm>
              <a:off x="0"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latin typeface="Arial" charset="0"/>
              </a:endParaRPr>
            </a:p>
          </p:txBody>
        </p:sp>
        <p:sp>
          <p:nvSpPr>
            <p:cNvPr id="12" name="Rectangle 10"/>
            <p:cNvSpPr>
              <a:spLocks noChangeArrowheads="1"/>
            </p:cNvSpPr>
            <p:nvPr/>
          </p:nvSpPr>
          <p:spPr bwMode="auto">
            <a:xfrm>
              <a:off x="480"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latin typeface="Arial" charset="0"/>
              </a:endParaRPr>
            </a:p>
          </p:txBody>
        </p:sp>
        <p:sp>
          <p:nvSpPr>
            <p:cNvPr id="13" name="Rectangle 11"/>
            <p:cNvSpPr>
              <a:spLocks noChangeArrowheads="1"/>
            </p:cNvSpPr>
            <p:nvPr/>
          </p:nvSpPr>
          <p:spPr bwMode="auto">
            <a:xfrm>
              <a:off x="576"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latin typeface="Arial" charset="0"/>
              </a:endParaRPr>
            </a:p>
          </p:txBody>
        </p:sp>
        <p:sp>
          <p:nvSpPr>
            <p:cNvPr id="14" name="Rectangle 12"/>
            <p:cNvSpPr>
              <a:spLocks noChangeArrowheads="1"/>
            </p:cNvSpPr>
            <p:nvPr/>
          </p:nvSpPr>
          <p:spPr bwMode="auto">
            <a:xfrm>
              <a:off x="672"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latin typeface="Arial" charset="0"/>
              </a:endParaRPr>
            </a:p>
          </p:txBody>
        </p:sp>
        <p:sp>
          <p:nvSpPr>
            <p:cNvPr id="15" name="Rectangle 13"/>
            <p:cNvSpPr>
              <a:spLocks noChangeArrowheads="1"/>
            </p:cNvSpPr>
            <p:nvPr/>
          </p:nvSpPr>
          <p:spPr bwMode="auto">
            <a:xfrm>
              <a:off x="768"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latin typeface="Arial" charset="0"/>
              </a:endParaRPr>
            </a:p>
          </p:txBody>
        </p:sp>
        <p:sp>
          <p:nvSpPr>
            <p:cNvPr id="16" name="Rectangle 14"/>
            <p:cNvSpPr>
              <a:spLocks noChangeArrowheads="1"/>
            </p:cNvSpPr>
            <p:nvPr/>
          </p:nvSpPr>
          <p:spPr bwMode="auto">
            <a:xfrm>
              <a:off x="864"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latin typeface="Arial" charset="0"/>
              </a:endParaRPr>
            </a:p>
          </p:txBody>
        </p:sp>
        <p:sp>
          <p:nvSpPr>
            <p:cNvPr id="17" name="Rectangle 15"/>
            <p:cNvSpPr>
              <a:spLocks noChangeArrowheads="1"/>
            </p:cNvSpPr>
            <p:nvPr/>
          </p:nvSpPr>
          <p:spPr bwMode="auto">
            <a:xfrm>
              <a:off x="960"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latin typeface="Arial" charset="0"/>
              </a:endParaRPr>
            </a:p>
          </p:txBody>
        </p:sp>
        <p:sp>
          <p:nvSpPr>
            <p:cNvPr id="18" name="Rectangle 16"/>
            <p:cNvSpPr>
              <a:spLocks noChangeArrowheads="1"/>
            </p:cNvSpPr>
            <p:nvPr/>
          </p:nvSpPr>
          <p:spPr bwMode="auto">
            <a:xfrm>
              <a:off x="1056"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latin typeface="Arial" charset="0"/>
              </a:endParaRPr>
            </a:p>
          </p:txBody>
        </p:sp>
        <p:sp>
          <p:nvSpPr>
            <p:cNvPr id="19" name="Rectangle 17"/>
            <p:cNvSpPr>
              <a:spLocks noChangeArrowheads="1"/>
            </p:cNvSpPr>
            <p:nvPr/>
          </p:nvSpPr>
          <p:spPr bwMode="auto">
            <a:xfrm>
              <a:off x="1152"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latin typeface="Arial" charset="0"/>
              </a:endParaRPr>
            </a:p>
          </p:txBody>
        </p:sp>
        <p:sp>
          <p:nvSpPr>
            <p:cNvPr id="20" name="Rectangle 18"/>
            <p:cNvSpPr>
              <a:spLocks noChangeArrowheads="1"/>
            </p:cNvSpPr>
            <p:nvPr/>
          </p:nvSpPr>
          <p:spPr bwMode="auto">
            <a:xfrm>
              <a:off x="1248"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latin typeface="Arial" charset="0"/>
              </a:endParaRPr>
            </a:p>
          </p:txBody>
        </p:sp>
        <p:sp>
          <p:nvSpPr>
            <p:cNvPr id="21" name="Rectangle 19"/>
            <p:cNvSpPr>
              <a:spLocks noChangeArrowheads="1"/>
            </p:cNvSpPr>
            <p:nvPr/>
          </p:nvSpPr>
          <p:spPr bwMode="auto">
            <a:xfrm>
              <a:off x="1344"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latin typeface="Arial" charset="0"/>
              </a:endParaRPr>
            </a:p>
          </p:txBody>
        </p:sp>
        <p:sp>
          <p:nvSpPr>
            <p:cNvPr id="22" name="Rectangle 20"/>
            <p:cNvSpPr>
              <a:spLocks noChangeArrowheads="1"/>
            </p:cNvSpPr>
            <p:nvPr/>
          </p:nvSpPr>
          <p:spPr bwMode="auto">
            <a:xfrm>
              <a:off x="1440"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latin typeface="Arial" charset="0"/>
              </a:endParaRPr>
            </a:p>
          </p:txBody>
        </p:sp>
        <p:sp>
          <p:nvSpPr>
            <p:cNvPr id="23" name="Rectangle 21"/>
            <p:cNvSpPr>
              <a:spLocks noChangeArrowheads="1"/>
            </p:cNvSpPr>
            <p:nvPr/>
          </p:nvSpPr>
          <p:spPr bwMode="auto">
            <a:xfrm>
              <a:off x="1536"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latin typeface="Arial" charset="0"/>
              </a:endParaRPr>
            </a:p>
          </p:txBody>
        </p:sp>
        <p:sp>
          <p:nvSpPr>
            <p:cNvPr id="24" name="Rectangle 22"/>
            <p:cNvSpPr>
              <a:spLocks noChangeArrowheads="1"/>
            </p:cNvSpPr>
            <p:nvPr/>
          </p:nvSpPr>
          <p:spPr bwMode="auto">
            <a:xfrm>
              <a:off x="1632" y="1968"/>
              <a:ext cx="96"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latin typeface="Arial" charset="0"/>
              </a:endParaRPr>
            </a:p>
          </p:txBody>
        </p:sp>
        <p:sp>
          <p:nvSpPr>
            <p:cNvPr id="25" name="Rectangle 23"/>
            <p:cNvSpPr>
              <a:spLocks noChangeArrowheads="1"/>
            </p:cNvSpPr>
            <p:nvPr/>
          </p:nvSpPr>
          <p:spPr bwMode="auto">
            <a:xfrm>
              <a:off x="1728"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latin typeface="Arial" charset="0"/>
              </a:endParaRPr>
            </a:p>
          </p:txBody>
        </p:sp>
        <p:sp>
          <p:nvSpPr>
            <p:cNvPr id="26" name="Rectangle 24"/>
            <p:cNvSpPr>
              <a:spLocks noChangeArrowheads="1"/>
            </p:cNvSpPr>
            <p:nvPr/>
          </p:nvSpPr>
          <p:spPr bwMode="auto">
            <a:xfrm>
              <a:off x="1824"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latin typeface="Arial" charset="0"/>
              </a:endParaRPr>
            </a:p>
          </p:txBody>
        </p:sp>
        <p:sp>
          <p:nvSpPr>
            <p:cNvPr id="27" name="Rectangle 25"/>
            <p:cNvSpPr>
              <a:spLocks noChangeArrowheads="1"/>
            </p:cNvSpPr>
            <p:nvPr/>
          </p:nvSpPr>
          <p:spPr bwMode="auto">
            <a:xfrm>
              <a:off x="1920"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latin typeface="Arial" charset="0"/>
              </a:endParaRPr>
            </a:p>
          </p:txBody>
        </p:sp>
        <p:sp>
          <p:nvSpPr>
            <p:cNvPr id="28" name="Rectangle 26"/>
            <p:cNvSpPr>
              <a:spLocks noChangeArrowheads="1"/>
            </p:cNvSpPr>
            <p:nvPr/>
          </p:nvSpPr>
          <p:spPr bwMode="auto">
            <a:xfrm>
              <a:off x="2016"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latin typeface="Arial" charset="0"/>
              </a:endParaRPr>
            </a:p>
          </p:txBody>
        </p:sp>
        <p:sp>
          <p:nvSpPr>
            <p:cNvPr id="29" name="Rectangle 27"/>
            <p:cNvSpPr>
              <a:spLocks noChangeArrowheads="1"/>
            </p:cNvSpPr>
            <p:nvPr/>
          </p:nvSpPr>
          <p:spPr bwMode="auto">
            <a:xfrm>
              <a:off x="2112"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latin typeface="Arial" charset="0"/>
              </a:endParaRPr>
            </a:p>
          </p:txBody>
        </p:sp>
        <p:sp>
          <p:nvSpPr>
            <p:cNvPr id="30" name="Rectangle 28"/>
            <p:cNvSpPr>
              <a:spLocks noChangeArrowheads="1"/>
            </p:cNvSpPr>
            <p:nvPr/>
          </p:nvSpPr>
          <p:spPr bwMode="auto">
            <a:xfrm>
              <a:off x="2208"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latin typeface="Arial" charset="0"/>
              </a:endParaRPr>
            </a:p>
          </p:txBody>
        </p:sp>
        <p:sp>
          <p:nvSpPr>
            <p:cNvPr id="31" name="Rectangle 29"/>
            <p:cNvSpPr>
              <a:spLocks noChangeArrowheads="1"/>
            </p:cNvSpPr>
            <p:nvPr/>
          </p:nvSpPr>
          <p:spPr bwMode="auto">
            <a:xfrm>
              <a:off x="2304"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latin typeface="Arial" charset="0"/>
              </a:endParaRPr>
            </a:p>
          </p:txBody>
        </p:sp>
        <p:sp>
          <p:nvSpPr>
            <p:cNvPr id="32" name="Rectangle 30"/>
            <p:cNvSpPr>
              <a:spLocks noChangeArrowheads="1"/>
            </p:cNvSpPr>
            <p:nvPr/>
          </p:nvSpPr>
          <p:spPr bwMode="auto">
            <a:xfrm>
              <a:off x="2400"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latin typeface="Arial" charset="0"/>
              </a:endParaRPr>
            </a:p>
          </p:txBody>
        </p:sp>
        <p:sp>
          <p:nvSpPr>
            <p:cNvPr id="33" name="Rectangle 31"/>
            <p:cNvSpPr>
              <a:spLocks noChangeArrowheads="1"/>
            </p:cNvSpPr>
            <p:nvPr/>
          </p:nvSpPr>
          <p:spPr bwMode="auto">
            <a:xfrm>
              <a:off x="2496"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latin typeface="Arial" charset="0"/>
              </a:endParaRPr>
            </a:p>
          </p:txBody>
        </p:sp>
        <p:sp>
          <p:nvSpPr>
            <p:cNvPr id="34" name="Rectangle 32"/>
            <p:cNvSpPr>
              <a:spLocks noChangeArrowheads="1"/>
            </p:cNvSpPr>
            <p:nvPr/>
          </p:nvSpPr>
          <p:spPr bwMode="auto">
            <a:xfrm>
              <a:off x="2592"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latin typeface="Arial" charset="0"/>
              </a:endParaRPr>
            </a:p>
          </p:txBody>
        </p:sp>
        <p:sp>
          <p:nvSpPr>
            <p:cNvPr id="35" name="Rectangle 33"/>
            <p:cNvSpPr>
              <a:spLocks noChangeArrowheads="1"/>
            </p:cNvSpPr>
            <p:nvPr/>
          </p:nvSpPr>
          <p:spPr bwMode="auto">
            <a:xfrm>
              <a:off x="2688"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latin typeface="Arial" charset="0"/>
              </a:endParaRPr>
            </a:p>
          </p:txBody>
        </p:sp>
        <p:sp>
          <p:nvSpPr>
            <p:cNvPr id="36" name="Rectangle 34"/>
            <p:cNvSpPr>
              <a:spLocks noChangeArrowheads="1"/>
            </p:cNvSpPr>
            <p:nvPr/>
          </p:nvSpPr>
          <p:spPr bwMode="auto">
            <a:xfrm>
              <a:off x="2784"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latin typeface="Arial" charset="0"/>
              </a:endParaRPr>
            </a:p>
          </p:txBody>
        </p:sp>
        <p:sp>
          <p:nvSpPr>
            <p:cNvPr id="37" name="Rectangle 35"/>
            <p:cNvSpPr>
              <a:spLocks noChangeArrowheads="1"/>
            </p:cNvSpPr>
            <p:nvPr/>
          </p:nvSpPr>
          <p:spPr bwMode="auto">
            <a:xfrm>
              <a:off x="2880"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latin typeface="Arial" charset="0"/>
              </a:endParaRPr>
            </a:p>
          </p:txBody>
        </p:sp>
        <p:sp>
          <p:nvSpPr>
            <p:cNvPr id="38" name="Rectangle 36"/>
            <p:cNvSpPr>
              <a:spLocks noChangeArrowheads="1"/>
            </p:cNvSpPr>
            <p:nvPr/>
          </p:nvSpPr>
          <p:spPr bwMode="auto">
            <a:xfrm>
              <a:off x="2976"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latin typeface="Arial" charset="0"/>
              </a:endParaRPr>
            </a:p>
          </p:txBody>
        </p:sp>
        <p:sp>
          <p:nvSpPr>
            <p:cNvPr id="39" name="Rectangle 37"/>
            <p:cNvSpPr>
              <a:spLocks noChangeArrowheads="1"/>
            </p:cNvSpPr>
            <p:nvPr/>
          </p:nvSpPr>
          <p:spPr bwMode="auto">
            <a:xfrm>
              <a:off x="3072"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latin typeface="Arial" charset="0"/>
              </a:endParaRPr>
            </a:p>
          </p:txBody>
        </p:sp>
        <p:sp>
          <p:nvSpPr>
            <p:cNvPr id="40" name="Rectangle 38"/>
            <p:cNvSpPr>
              <a:spLocks noChangeArrowheads="1"/>
            </p:cNvSpPr>
            <p:nvPr/>
          </p:nvSpPr>
          <p:spPr bwMode="auto">
            <a:xfrm>
              <a:off x="3168"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latin typeface="Arial" charset="0"/>
              </a:endParaRPr>
            </a:p>
          </p:txBody>
        </p:sp>
        <p:sp>
          <p:nvSpPr>
            <p:cNvPr id="41" name="Rectangle 39"/>
            <p:cNvSpPr>
              <a:spLocks noChangeArrowheads="1"/>
            </p:cNvSpPr>
            <p:nvPr/>
          </p:nvSpPr>
          <p:spPr bwMode="auto">
            <a:xfrm>
              <a:off x="3264"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latin typeface="Arial" charset="0"/>
              </a:endParaRPr>
            </a:p>
          </p:txBody>
        </p:sp>
        <p:sp>
          <p:nvSpPr>
            <p:cNvPr id="42" name="Rectangle 40"/>
            <p:cNvSpPr>
              <a:spLocks noChangeArrowheads="1"/>
            </p:cNvSpPr>
            <p:nvPr/>
          </p:nvSpPr>
          <p:spPr bwMode="auto">
            <a:xfrm>
              <a:off x="3360"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latin typeface="Arial" charset="0"/>
              </a:endParaRPr>
            </a:p>
          </p:txBody>
        </p:sp>
        <p:sp>
          <p:nvSpPr>
            <p:cNvPr id="43" name="Rectangle 41"/>
            <p:cNvSpPr>
              <a:spLocks noChangeArrowheads="1"/>
            </p:cNvSpPr>
            <p:nvPr/>
          </p:nvSpPr>
          <p:spPr bwMode="auto">
            <a:xfrm>
              <a:off x="3456"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latin typeface="Arial" charset="0"/>
              </a:endParaRPr>
            </a:p>
          </p:txBody>
        </p:sp>
        <p:sp>
          <p:nvSpPr>
            <p:cNvPr id="44" name="Rectangle 42"/>
            <p:cNvSpPr>
              <a:spLocks noChangeArrowheads="1"/>
            </p:cNvSpPr>
            <p:nvPr/>
          </p:nvSpPr>
          <p:spPr bwMode="auto">
            <a:xfrm>
              <a:off x="3552"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latin typeface="Arial" charset="0"/>
              </a:endParaRPr>
            </a:p>
          </p:txBody>
        </p:sp>
        <p:sp>
          <p:nvSpPr>
            <p:cNvPr id="45" name="Rectangle 43"/>
            <p:cNvSpPr>
              <a:spLocks noChangeArrowheads="1"/>
            </p:cNvSpPr>
            <p:nvPr/>
          </p:nvSpPr>
          <p:spPr bwMode="auto">
            <a:xfrm>
              <a:off x="3648"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latin typeface="Arial" charset="0"/>
              </a:endParaRPr>
            </a:p>
          </p:txBody>
        </p:sp>
        <p:sp>
          <p:nvSpPr>
            <p:cNvPr id="46" name="Rectangle 44"/>
            <p:cNvSpPr>
              <a:spLocks noChangeArrowheads="1"/>
            </p:cNvSpPr>
            <p:nvPr/>
          </p:nvSpPr>
          <p:spPr bwMode="auto">
            <a:xfrm>
              <a:off x="3744"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latin typeface="Arial" charset="0"/>
              </a:endParaRPr>
            </a:p>
          </p:txBody>
        </p:sp>
        <p:sp>
          <p:nvSpPr>
            <p:cNvPr id="47" name="Rectangle 45"/>
            <p:cNvSpPr>
              <a:spLocks noChangeArrowheads="1"/>
            </p:cNvSpPr>
            <p:nvPr/>
          </p:nvSpPr>
          <p:spPr bwMode="auto">
            <a:xfrm>
              <a:off x="3792" y="1968"/>
              <a:ext cx="96"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latin typeface="Arial" charset="0"/>
              </a:endParaRPr>
            </a:p>
          </p:txBody>
        </p:sp>
        <p:sp>
          <p:nvSpPr>
            <p:cNvPr id="48" name="Rectangle 46"/>
            <p:cNvSpPr>
              <a:spLocks noChangeArrowheads="1"/>
            </p:cNvSpPr>
            <p:nvPr/>
          </p:nvSpPr>
          <p:spPr bwMode="auto">
            <a:xfrm>
              <a:off x="3936"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latin typeface="Arial" charset="0"/>
              </a:endParaRPr>
            </a:p>
          </p:txBody>
        </p:sp>
        <p:sp>
          <p:nvSpPr>
            <p:cNvPr id="49" name="Rectangle 47"/>
            <p:cNvSpPr>
              <a:spLocks noChangeArrowheads="1"/>
            </p:cNvSpPr>
            <p:nvPr/>
          </p:nvSpPr>
          <p:spPr bwMode="auto">
            <a:xfrm>
              <a:off x="4032"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latin typeface="Arial" charset="0"/>
              </a:endParaRPr>
            </a:p>
          </p:txBody>
        </p:sp>
        <p:sp>
          <p:nvSpPr>
            <p:cNvPr id="50" name="Rectangle 48"/>
            <p:cNvSpPr>
              <a:spLocks noChangeArrowheads="1"/>
            </p:cNvSpPr>
            <p:nvPr/>
          </p:nvSpPr>
          <p:spPr bwMode="auto">
            <a:xfrm>
              <a:off x="4128"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latin typeface="Arial" charset="0"/>
              </a:endParaRPr>
            </a:p>
          </p:txBody>
        </p:sp>
        <p:sp>
          <p:nvSpPr>
            <p:cNvPr id="51" name="Rectangle 49"/>
            <p:cNvSpPr>
              <a:spLocks noChangeArrowheads="1"/>
            </p:cNvSpPr>
            <p:nvPr/>
          </p:nvSpPr>
          <p:spPr bwMode="auto">
            <a:xfrm>
              <a:off x="4224"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latin typeface="Arial" charset="0"/>
              </a:endParaRPr>
            </a:p>
          </p:txBody>
        </p:sp>
        <p:sp>
          <p:nvSpPr>
            <p:cNvPr id="52" name="Rectangle 50"/>
            <p:cNvSpPr>
              <a:spLocks noChangeArrowheads="1"/>
            </p:cNvSpPr>
            <p:nvPr/>
          </p:nvSpPr>
          <p:spPr bwMode="auto">
            <a:xfrm>
              <a:off x="4320"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latin typeface="Arial" charset="0"/>
              </a:endParaRPr>
            </a:p>
          </p:txBody>
        </p:sp>
        <p:sp>
          <p:nvSpPr>
            <p:cNvPr id="53" name="Rectangle 51"/>
            <p:cNvSpPr>
              <a:spLocks noChangeArrowheads="1"/>
            </p:cNvSpPr>
            <p:nvPr/>
          </p:nvSpPr>
          <p:spPr bwMode="auto">
            <a:xfrm>
              <a:off x="4416"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latin typeface="Arial" charset="0"/>
              </a:endParaRPr>
            </a:p>
          </p:txBody>
        </p:sp>
        <p:sp>
          <p:nvSpPr>
            <p:cNvPr id="54" name="Rectangle 52"/>
            <p:cNvSpPr>
              <a:spLocks noChangeArrowheads="1"/>
            </p:cNvSpPr>
            <p:nvPr/>
          </p:nvSpPr>
          <p:spPr bwMode="auto">
            <a:xfrm>
              <a:off x="4512"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latin typeface="Arial" charset="0"/>
              </a:endParaRPr>
            </a:p>
          </p:txBody>
        </p:sp>
        <p:sp>
          <p:nvSpPr>
            <p:cNvPr id="55" name="Rectangle 53"/>
            <p:cNvSpPr>
              <a:spLocks noChangeArrowheads="1"/>
            </p:cNvSpPr>
            <p:nvPr/>
          </p:nvSpPr>
          <p:spPr bwMode="auto">
            <a:xfrm>
              <a:off x="4608"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latin typeface="Arial" charset="0"/>
              </a:endParaRPr>
            </a:p>
          </p:txBody>
        </p:sp>
        <p:sp>
          <p:nvSpPr>
            <p:cNvPr id="56" name="Rectangle 54"/>
            <p:cNvSpPr>
              <a:spLocks noChangeArrowheads="1"/>
            </p:cNvSpPr>
            <p:nvPr/>
          </p:nvSpPr>
          <p:spPr bwMode="auto">
            <a:xfrm>
              <a:off x="4704"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latin typeface="Arial" charset="0"/>
              </a:endParaRPr>
            </a:p>
          </p:txBody>
        </p:sp>
        <p:sp>
          <p:nvSpPr>
            <p:cNvPr id="57" name="Rectangle 55"/>
            <p:cNvSpPr>
              <a:spLocks noChangeArrowheads="1"/>
            </p:cNvSpPr>
            <p:nvPr/>
          </p:nvSpPr>
          <p:spPr bwMode="auto">
            <a:xfrm>
              <a:off x="4800"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latin typeface="Arial" charset="0"/>
              </a:endParaRPr>
            </a:p>
          </p:txBody>
        </p:sp>
        <p:sp>
          <p:nvSpPr>
            <p:cNvPr id="58" name="Rectangle 56"/>
            <p:cNvSpPr>
              <a:spLocks noChangeArrowheads="1"/>
            </p:cNvSpPr>
            <p:nvPr/>
          </p:nvSpPr>
          <p:spPr bwMode="auto">
            <a:xfrm>
              <a:off x="4896"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latin typeface="Arial" charset="0"/>
              </a:endParaRPr>
            </a:p>
          </p:txBody>
        </p:sp>
        <p:sp>
          <p:nvSpPr>
            <p:cNvPr id="59" name="Rectangle 57"/>
            <p:cNvSpPr>
              <a:spLocks noChangeArrowheads="1"/>
            </p:cNvSpPr>
            <p:nvPr/>
          </p:nvSpPr>
          <p:spPr bwMode="auto">
            <a:xfrm>
              <a:off x="4992"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latin typeface="Arial" charset="0"/>
              </a:endParaRPr>
            </a:p>
          </p:txBody>
        </p:sp>
        <p:sp>
          <p:nvSpPr>
            <p:cNvPr id="60" name="Rectangle 58"/>
            <p:cNvSpPr>
              <a:spLocks noChangeArrowheads="1"/>
            </p:cNvSpPr>
            <p:nvPr/>
          </p:nvSpPr>
          <p:spPr bwMode="auto">
            <a:xfrm>
              <a:off x="5088"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latin typeface="Arial" charset="0"/>
              </a:endParaRPr>
            </a:p>
          </p:txBody>
        </p:sp>
        <p:sp>
          <p:nvSpPr>
            <p:cNvPr id="61" name="Rectangle 59"/>
            <p:cNvSpPr>
              <a:spLocks noChangeArrowheads="1"/>
            </p:cNvSpPr>
            <p:nvPr/>
          </p:nvSpPr>
          <p:spPr bwMode="auto">
            <a:xfrm>
              <a:off x="5184"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latin typeface="Arial" charset="0"/>
              </a:endParaRPr>
            </a:p>
          </p:txBody>
        </p:sp>
        <p:sp>
          <p:nvSpPr>
            <p:cNvPr id="62" name="Rectangle 60"/>
            <p:cNvSpPr>
              <a:spLocks noChangeArrowheads="1"/>
            </p:cNvSpPr>
            <p:nvPr/>
          </p:nvSpPr>
          <p:spPr bwMode="auto">
            <a:xfrm>
              <a:off x="5280"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latin typeface="Arial" charset="0"/>
              </a:endParaRPr>
            </a:p>
          </p:txBody>
        </p:sp>
        <p:sp>
          <p:nvSpPr>
            <p:cNvPr id="63" name="Rectangle 61"/>
            <p:cNvSpPr>
              <a:spLocks noChangeArrowheads="1"/>
            </p:cNvSpPr>
            <p:nvPr/>
          </p:nvSpPr>
          <p:spPr bwMode="auto">
            <a:xfrm>
              <a:off x="5376"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latin typeface="Arial" charset="0"/>
              </a:endParaRPr>
            </a:p>
          </p:txBody>
        </p:sp>
        <p:sp>
          <p:nvSpPr>
            <p:cNvPr id="64" name="Rectangle 62"/>
            <p:cNvSpPr>
              <a:spLocks noChangeArrowheads="1"/>
            </p:cNvSpPr>
            <p:nvPr/>
          </p:nvSpPr>
          <p:spPr bwMode="auto">
            <a:xfrm>
              <a:off x="5472"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latin typeface="Arial" charset="0"/>
              </a:endParaRPr>
            </a:p>
          </p:txBody>
        </p:sp>
        <p:sp>
          <p:nvSpPr>
            <p:cNvPr id="65" name="Rectangle 63"/>
            <p:cNvSpPr>
              <a:spLocks noChangeArrowheads="1"/>
            </p:cNvSpPr>
            <p:nvPr/>
          </p:nvSpPr>
          <p:spPr bwMode="auto">
            <a:xfrm>
              <a:off x="5568"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latin typeface="Arial" charset="0"/>
              </a:endParaRPr>
            </a:p>
          </p:txBody>
        </p:sp>
        <p:sp>
          <p:nvSpPr>
            <p:cNvPr id="66" name="Rectangle 64"/>
            <p:cNvSpPr>
              <a:spLocks noChangeArrowheads="1"/>
            </p:cNvSpPr>
            <p:nvPr/>
          </p:nvSpPr>
          <p:spPr bwMode="auto">
            <a:xfrm>
              <a:off x="5664"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latin typeface="Arial" charset="0"/>
              </a:endParaRPr>
            </a:p>
          </p:txBody>
        </p:sp>
        <p:sp>
          <p:nvSpPr>
            <p:cNvPr id="67" name="Rectangle 65"/>
            <p:cNvSpPr>
              <a:spLocks noChangeArrowheads="1"/>
            </p:cNvSpPr>
            <p:nvPr/>
          </p:nvSpPr>
          <p:spPr bwMode="auto">
            <a:xfrm>
              <a:off x="0" y="2736"/>
              <a:ext cx="5760" cy="48"/>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latin typeface="Arial" charset="0"/>
              </a:endParaRPr>
            </a:p>
          </p:txBody>
        </p:sp>
      </p:grpSp>
      <p:sp>
        <p:nvSpPr>
          <p:cNvPr id="68" name="Freeform 70"/>
          <p:cNvSpPr>
            <a:spLocks/>
          </p:cNvSpPr>
          <p:nvPr/>
        </p:nvSpPr>
        <p:spPr bwMode="auto">
          <a:xfrm rot="16200000">
            <a:off x="3871118" y="1005682"/>
            <a:ext cx="150813" cy="4845050"/>
          </a:xfrm>
          <a:custGeom>
            <a:avLst/>
            <a:gdLst>
              <a:gd name="T0" fmla="*/ 2147483647 w 95"/>
              <a:gd name="T1" fmla="*/ 2147483647 h 3052"/>
              <a:gd name="T2" fmla="*/ 2147483647 w 95"/>
              <a:gd name="T3" fmla="*/ 2147483647 h 3052"/>
              <a:gd name="T4" fmla="*/ 2147483647 w 95"/>
              <a:gd name="T5" fmla="*/ 2147483647 h 3052"/>
              <a:gd name="T6" fmla="*/ 2147483647 w 95"/>
              <a:gd name="T7" fmla="*/ 2147483647 h 3052"/>
              <a:gd name="T8" fmla="*/ 2147483647 w 95"/>
              <a:gd name="T9" fmla="*/ 2147483647 h 3052"/>
              <a:gd name="T10" fmla="*/ 2147483647 w 95"/>
              <a:gd name="T11" fmla="*/ 2147483647 h 3052"/>
              <a:gd name="T12" fmla="*/ 2147483647 w 95"/>
              <a:gd name="T13" fmla="*/ 2147483647 h 3052"/>
              <a:gd name="T14" fmla="*/ 2147483647 w 95"/>
              <a:gd name="T15" fmla="*/ 2147483647 h 3052"/>
              <a:gd name="T16" fmla="*/ 2147483647 w 95"/>
              <a:gd name="T17" fmla="*/ 2147483647 h 3052"/>
              <a:gd name="T18" fmla="*/ 2147483647 w 95"/>
              <a:gd name="T19" fmla="*/ 2147483647 h 3052"/>
              <a:gd name="T20" fmla="*/ 2147483647 w 95"/>
              <a:gd name="T21" fmla="*/ 2147483647 h 3052"/>
              <a:gd name="T22" fmla="*/ 2147483647 w 95"/>
              <a:gd name="T23" fmla="*/ 2147483647 h 3052"/>
              <a:gd name="T24" fmla="*/ 2147483647 w 95"/>
              <a:gd name="T25" fmla="*/ 2147483647 h 3052"/>
              <a:gd name="T26" fmla="*/ 2147483647 w 95"/>
              <a:gd name="T27" fmla="*/ 2147483647 h 3052"/>
              <a:gd name="T28" fmla="*/ 2147483647 w 95"/>
              <a:gd name="T29" fmla="*/ 2147483647 h 3052"/>
              <a:gd name="T30" fmla="*/ 2147483647 w 95"/>
              <a:gd name="T31" fmla="*/ 2147483647 h 3052"/>
              <a:gd name="T32" fmla="*/ 2147483647 w 95"/>
              <a:gd name="T33" fmla="*/ 2147483647 h 3052"/>
              <a:gd name="T34" fmla="*/ 2147483647 w 95"/>
              <a:gd name="T35" fmla="*/ 2147483647 h 3052"/>
              <a:gd name="T36" fmla="*/ 2147483647 w 95"/>
              <a:gd name="T37" fmla="*/ 2147483647 h 3052"/>
              <a:gd name="T38" fmla="*/ 2147483647 w 95"/>
              <a:gd name="T39" fmla="*/ 2147483647 h 3052"/>
              <a:gd name="T40" fmla="*/ 2147483647 w 95"/>
              <a:gd name="T41" fmla="*/ 2147483647 h 3052"/>
              <a:gd name="T42" fmla="*/ 2147483647 w 95"/>
              <a:gd name="T43" fmla="*/ 2147483647 h 3052"/>
              <a:gd name="T44" fmla="*/ 2147483647 w 95"/>
              <a:gd name="T45" fmla="*/ 2147483647 h 3052"/>
              <a:gd name="T46" fmla="*/ 2147483647 w 95"/>
              <a:gd name="T47" fmla="*/ 2147483647 h 3052"/>
              <a:gd name="T48" fmla="*/ 2147483647 w 95"/>
              <a:gd name="T49" fmla="*/ 2147483647 h 3052"/>
              <a:gd name="T50" fmla="*/ 2147483647 w 95"/>
              <a:gd name="T51" fmla="*/ 2147483647 h 3052"/>
              <a:gd name="T52" fmla="*/ 2147483647 w 95"/>
              <a:gd name="T53" fmla="*/ 2147483647 h 3052"/>
              <a:gd name="T54" fmla="*/ 2147483647 w 95"/>
              <a:gd name="T55" fmla="*/ 2147483647 h 3052"/>
              <a:gd name="T56" fmla="*/ 2147483647 w 95"/>
              <a:gd name="T57" fmla="*/ 2147483647 h 3052"/>
              <a:gd name="T58" fmla="*/ 2147483647 w 95"/>
              <a:gd name="T59" fmla="*/ 2147483647 h 3052"/>
              <a:gd name="T60" fmla="*/ 2147483647 w 95"/>
              <a:gd name="T61" fmla="*/ 2147483647 h 3052"/>
              <a:gd name="T62" fmla="*/ 2147483647 w 95"/>
              <a:gd name="T63" fmla="*/ 2147483647 h 3052"/>
              <a:gd name="T64" fmla="*/ 2147483647 w 95"/>
              <a:gd name="T65" fmla="*/ 2147483647 h 3052"/>
              <a:gd name="T66" fmla="*/ 2147483647 w 95"/>
              <a:gd name="T67" fmla="*/ 2147483647 h 3052"/>
              <a:gd name="T68" fmla="*/ 2147483647 w 95"/>
              <a:gd name="T69" fmla="*/ 0 h 3052"/>
              <a:gd name="T70" fmla="*/ 2147483647 w 95"/>
              <a:gd name="T71" fmla="*/ 2147483647 h 3052"/>
              <a:gd name="T72" fmla="*/ 2147483647 w 95"/>
              <a:gd name="T73" fmla="*/ 2147483647 h 3052"/>
              <a:gd name="T74" fmla="*/ 2147483647 w 95"/>
              <a:gd name="T75" fmla="*/ 2147483647 h 3052"/>
              <a:gd name="T76" fmla="*/ 2147483647 w 95"/>
              <a:gd name="T77" fmla="*/ 2147483647 h 3052"/>
              <a:gd name="T78" fmla="*/ 0 w 95"/>
              <a:gd name="T79" fmla="*/ 2147483647 h 3052"/>
              <a:gd name="T80" fmla="*/ 2147483647 w 95"/>
              <a:gd name="T81" fmla="*/ 2147483647 h 3052"/>
              <a:gd name="T82" fmla="*/ 2147483647 w 95"/>
              <a:gd name="T83" fmla="*/ 2147483647 h 3052"/>
              <a:gd name="T84" fmla="*/ 2147483647 w 95"/>
              <a:gd name="T85" fmla="*/ 2147483647 h 3052"/>
              <a:gd name="T86" fmla="*/ 2147483647 w 95"/>
              <a:gd name="T87" fmla="*/ 2147483647 h 3052"/>
              <a:gd name="T88" fmla="*/ 2147483647 w 95"/>
              <a:gd name="T89" fmla="*/ 2147483647 h 3052"/>
              <a:gd name="T90" fmla="*/ 2147483647 w 95"/>
              <a:gd name="T91" fmla="*/ 2147483647 h 3052"/>
              <a:gd name="T92" fmla="*/ 2147483647 w 95"/>
              <a:gd name="T93" fmla="*/ 2147483647 h 3052"/>
              <a:gd name="T94" fmla="*/ 2147483647 w 95"/>
              <a:gd name="T95" fmla="*/ 2147483647 h 3052"/>
              <a:gd name="T96" fmla="*/ 2147483647 w 95"/>
              <a:gd name="T97" fmla="*/ 2147483647 h 3052"/>
              <a:gd name="T98" fmla="*/ 2147483647 w 95"/>
              <a:gd name="T99" fmla="*/ 2147483647 h 3052"/>
              <a:gd name="T100" fmla="*/ 2147483647 w 95"/>
              <a:gd name="T101" fmla="*/ 2147483647 h 3052"/>
              <a:gd name="T102" fmla="*/ 2147483647 w 95"/>
              <a:gd name="T103" fmla="*/ 2147483647 h 3052"/>
              <a:gd name="T104" fmla="*/ 2147483647 w 95"/>
              <a:gd name="T105" fmla="*/ 2147483647 h 3052"/>
              <a:gd name="T106" fmla="*/ 2147483647 w 95"/>
              <a:gd name="T107" fmla="*/ 2147483647 h 305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95" h="3052">
                <a:moveTo>
                  <a:pt x="4" y="3052"/>
                </a:moveTo>
                <a:lnTo>
                  <a:pt x="4" y="3032"/>
                </a:lnTo>
                <a:lnTo>
                  <a:pt x="5" y="3008"/>
                </a:lnTo>
                <a:lnTo>
                  <a:pt x="12" y="2948"/>
                </a:lnTo>
                <a:lnTo>
                  <a:pt x="19" y="2882"/>
                </a:lnTo>
                <a:lnTo>
                  <a:pt x="21" y="2846"/>
                </a:lnTo>
                <a:lnTo>
                  <a:pt x="23" y="2810"/>
                </a:lnTo>
                <a:lnTo>
                  <a:pt x="26" y="2736"/>
                </a:lnTo>
                <a:lnTo>
                  <a:pt x="28" y="2662"/>
                </a:lnTo>
                <a:lnTo>
                  <a:pt x="32" y="2596"/>
                </a:lnTo>
                <a:lnTo>
                  <a:pt x="35" y="2540"/>
                </a:lnTo>
                <a:lnTo>
                  <a:pt x="44" y="2426"/>
                </a:lnTo>
                <a:lnTo>
                  <a:pt x="43" y="2444"/>
                </a:lnTo>
                <a:lnTo>
                  <a:pt x="35" y="2540"/>
                </a:lnTo>
                <a:lnTo>
                  <a:pt x="32" y="2602"/>
                </a:lnTo>
                <a:lnTo>
                  <a:pt x="28" y="2676"/>
                </a:lnTo>
                <a:lnTo>
                  <a:pt x="36" y="2582"/>
                </a:lnTo>
                <a:lnTo>
                  <a:pt x="40" y="2540"/>
                </a:lnTo>
                <a:lnTo>
                  <a:pt x="45" y="2504"/>
                </a:lnTo>
                <a:lnTo>
                  <a:pt x="48" y="2456"/>
                </a:lnTo>
                <a:lnTo>
                  <a:pt x="50" y="2404"/>
                </a:lnTo>
                <a:lnTo>
                  <a:pt x="52" y="2350"/>
                </a:lnTo>
                <a:lnTo>
                  <a:pt x="54" y="2294"/>
                </a:lnTo>
                <a:lnTo>
                  <a:pt x="54" y="2184"/>
                </a:lnTo>
                <a:lnTo>
                  <a:pt x="52" y="2074"/>
                </a:lnTo>
                <a:lnTo>
                  <a:pt x="52" y="1966"/>
                </a:lnTo>
                <a:lnTo>
                  <a:pt x="52" y="1916"/>
                </a:lnTo>
                <a:lnTo>
                  <a:pt x="55" y="1854"/>
                </a:lnTo>
                <a:lnTo>
                  <a:pt x="57" y="1794"/>
                </a:lnTo>
                <a:lnTo>
                  <a:pt x="59" y="1768"/>
                </a:lnTo>
                <a:lnTo>
                  <a:pt x="61" y="1746"/>
                </a:lnTo>
                <a:lnTo>
                  <a:pt x="59" y="1786"/>
                </a:lnTo>
                <a:lnTo>
                  <a:pt x="57" y="1826"/>
                </a:lnTo>
                <a:lnTo>
                  <a:pt x="55" y="1906"/>
                </a:lnTo>
                <a:lnTo>
                  <a:pt x="55" y="1986"/>
                </a:lnTo>
                <a:lnTo>
                  <a:pt x="55" y="2068"/>
                </a:lnTo>
                <a:lnTo>
                  <a:pt x="57" y="2230"/>
                </a:lnTo>
                <a:lnTo>
                  <a:pt x="57" y="2310"/>
                </a:lnTo>
                <a:lnTo>
                  <a:pt x="55" y="2392"/>
                </a:lnTo>
                <a:lnTo>
                  <a:pt x="56" y="2374"/>
                </a:lnTo>
                <a:lnTo>
                  <a:pt x="58" y="2290"/>
                </a:lnTo>
                <a:lnTo>
                  <a:pt x="58" y="2204"/>
                </a:lnTo>
                <a:lnTo>
                  <a:pt x="57" y="2034"/>
                </a:lnTo>
                <a:lnTo>
                  <a:pt x="58" y="1974"/>
                </a:lnTo>
                <a:lnTo>
                  <a:pt x="57" y="2034"/>
                </a:lnTo>
                <a:lnTo>
                  <a:pt x="59" y="2108"/>
                </a:lnTo>
                <a:lnTo>
                  <a:pt x="60" y="2188"/>
                </a:lnTo>
                <a:lnTo>
                  <a:pt x="60" y="2242"/>
                </a:lnTo>
                <a:lnTo>
                  <a:pt x="60" y="2294"/>
                </a:lnTo>
                <a:lnTo>
                  <a:pt x="58" y="2336"/>
                </a:lnTo>
                <a:lnTo>
                  <a:pt x="56" y="2374"/>
                </a:lnTo>
                <a:lnTo>
                  <a:pt x="54" y="2426"/>
                </a:lnTo>
                <a:lnTo>
                  <a:pt x="54" y="2442"/>
                </a:lnTo>
                <a:lnTo>
                  <a:pt x="56" y="2428"/>
                </a:lnTo>
                <a:lnTo>
                  <a:pt x="58" y="2408"/>
                </a:lnTo>
                <a:lnTo>
                  <a:pt x="62" y="2348"/>
                </a:lnTo>
                <a:lnTo>
                  <a:pt x="64" y="2270"/>
                </a:lnTo>
                <a:lnTo>
                  <a:pt x="66" y="2180"/>
                </a:lnTo>
                <a:lnTo>
                  <a:pt x="68" y="2006"/>
                </a:lnTo>
                <a:lnTo>
                  <a:pt x="68" y="1900"/>
                </a:lnTo>
                <a:lnTo>
                  <a:pt x="68" y="1858"/>
                </a:lnTo>
                <a:lnTo>
                  <a:pt x="67" y="1818"/>
                </a:lnTo>
                <a:lnTo>
                  <a:pt x="67" y="1776"/>
                </a:lnTo>
                <a:lnTo>
                  <a:pt x="68" y="1732"/>
                </a:lnTo>
                <a:lnTo>
                  <a:pt x="71" y="1704"/>
                </a:lnTo>
                <a:lnTo>
                  <a:pt x="72" y="1690"/>
                </a:lnTo>
                <a:lnTo>
                  <a:pt x="72" y="1678"/>
                </a:lnTo>
                <a:lnTo>
                  <a:pt x="72" y="1672"/>
                </a:lnTo>
                <a:lnTo>
                  <a:pt x="72" y="1660"/>
                </a:lnTo>
                <a:lnTo>
                  <a:pt x="74" y="1628"/>
                </a:lnTo>
                <a:lnTo>
                  <a:pt x="78" y="1598"/>
                </a:lnTo>
                <a:lnTo>
                  <a:pt x="80" y="1570"/>
                </a:lnTo>
                <a:lnTo>
                  <a:pt x="81" y="1544"/>
                </a:lnTo>
                <a:lnTo>
                  <a:pt x="82" y="1534"/>
                </a:lnTo>
                <a:lnTo>
                  <a:pt x="84" y="1520"/>
                </a:lnTo>
                <a:lnTo>
                  <a:pt x="88" y="1492"/>
                </a:lnTo>
                <a:lnTo>
                  <a:pt x="94" y="1466"/>
                </a:lnTo>
                <a:lnTo>
                  <a:pt x="95" y="1456"/>
                </a:lnTo>
                <a:lnTo>
                  <a:pt x="95" y="1452"/>
                </a:lnTo>
                <a:lnTo>
                  <a:pt x="91" y="1442"/>
                </a:lnTo>
                <a:lnTo>
                  <a:pt x="90" y="1440"/>
                </a:lnTo>
                <a:lnTo>
                  <a:pt x="90" y="1436"/>
                </a:lnTo>
                <a:lnTo>
                  <a:pt x="92" y="1422"/>
                </a:lnTo>
                <a:lnTo>
                  <a:pt x="93" y="1390"/>
                </a:lnTo>
                <a:lnTo>
                  <a:pt x="90" y="1372"/>
                </a:lnTo>
                <a:lnTo>
                  <a:pt x="88" y="1360"/>
                </a:lnTo>
                <a:lnTo>
                  <a:pt x="87" y="1348"/>
                </a:lnTo>
                <a:lnTo>
                  <a:pt x="86" y="1320"/>
                </a:lnTo>
                <a:lnTo>
                  <a:pt x="84" y="1298"/>
                </a:lnTo>
                <a:lnTo>
                  <a:pt x="82" y="1274"/>
                </a:lnTo>
                <a:lnTo>
                  <a:pt x="79" y="1244"/>
                </a:lnTo>
                <a:lnTo>
                  <a:pt x="75" y="1198"/>
                </a:lnTo>
                <a:lnTo>
                  <a:pt x="74" y="1164"/>
                </a:lnTo>
                <a:lnTo>
                  <a:pt x="73" y="1130"/>
                </a:lnTo>
                <a:lnTo>
                  <a:pt x="69" y="1090"/>
                </a:lnTo>
                <a:lnTo>
                  <a:pt x="66" y="1032"/>
                </a:lnTo>
                <a:lnTo>
                  <a:pt x="63" y="980"/>
                </a:lnTo>
                <a:lnTo>
                  <a:pt x="63" y="924"/>
                </a:lnTo>
                <a:lnTo>
                  <a:pt x="63" y="876"/>
                </a:lnTo>
                <a:lnTo>
                  <a:pt x="63" y="830"/>
                </a:lnTo>
                <a:lnTo>
                  <a:pt x="66" y="784"/>
                </a:lnTo>
                <a:lnTo>
                  <a:pt x="63" y="756"/>
                </a:lnTo>
                <a:lnTo>
                  <a:pt x="62" y="726"/>
                </a:lnTo>
                <a:lnTo>
                  <a:pt x="60" y="662"/>
                </a:lnTo>
                <a:lnTo>
                  <a:pt x="58" y="598"/>
                </a:lnTo>
                <a:lnTo>
                  <a:pt x="55" y="536"/>
                </a:lnTo>
                <a:lnTo>
                  <a:pt x="52" y="486"/>
                </a:lnTo>
                <a:lnTo>
                  <a:pt x="51" y="444"/>
                </a:lnTo>
                <a:lnTo>
                  <a:pt x="54" y="360"/>
                </a:lnTo>
                <a:lnTo>
                  <a:pt x="54" y="334"/>
                </a:lnTo>
                <a:lnTo>
                  <a:pt x="54" y="314"/>
                </a:lnTo>
                <a:lnTo>
                  <a:pt x="54" y="304"/>
                </a:lnTo>
                <a:lnTo>
                  <a:pt x="52" y="290"/>
                </a:lnTo>
                <a:lnTo>
                  <a:pt x="51" y="274"/>
                </a:lnTo>
                <a:lnTo>
                  <a:pt x="51" y="258"/>
                </a:lnTo>
                <a:lnTo>
                  <a:pt x="54" y="262"/>
                </a:lnTo>
                <a:lnTo>
                  <a:pt x="55" y="238"/>
                </a:lnTo>
                <a:lnTo>
                  <a:pt x="55" y="232"/>
                </a:lnTo>
                <a:lnTo>
                  <a:pt x="56" y="234"/>
                </a:lnTo>
                <a:lnTo>
                  <a:pt x="58" y="236"/>
                </a:lnTo>
                <a:lnTo>
                  <a:pt x="59" y="238"/>
                </a:lnTo>
                <a:lnTo>
                  <a:pt x="60" y="236"/>
                </a:lnTo>
                <a:lnTo>
                  <a:pt x="61" y="230"/>
                </a:lnTo>
                <a:lnTo>
                  <a:pt x="63" y="190"/>
                </a:lnTo>
                <a:lnTo>
                  <a:pt x="66" y="150"/>
                </a:lnTo>
                <a:lnTo>
                  <a:pt x="66" y="110"/>
                </a:lnTo>
                <a:lnTo>
                  <a:pt x="66" y="72"/>
                </a:lnTo>
                <a:lnTo>
                  <a:pt x="64" y="68"/>
                </a:lnTo>
                <a:lnTo>
                  <a:pt x="62" y="64"/>
                </a:lnTo>
                <a:lnTo>
                  <a:pt x="63" y="40"/>
                </a:lnTo>
                <a:lnTo>
                  <a:pt x="61" y="38"/>
                </a:lnTo>
                <a:lnTo>
                  <a:pt x="60" y="36"/>
                </a:lnTo>
                <a:lnTo>
                  <a:pt x="58" y="34"/>
                </a:lnTo>
                <a:lnTo>
                  <a:pt x="57" y="32"/>
                </a:lnTo>
                <a:lnTo>
                  <a:pt x="55" y="30"/>
                </a:lnTo>
                <a:lnTo>
                  <a:pt x="52" y="26"/>
                </a:lnTo>
                <a:lnTo>
                  <a:pt x="48" y="12"/>
                </a:lnTo>
                <a:lnTo>
                  <a:pt x="44" y="2"/>
                </a:lnTo>
                <a:lnTo>
                  <a:pt x="41" y="0"/>
                </a:lnTo>
                <a:lnTo>
                  <a:pt x="39" y="0"/>
                </a:lnTo>
                <a:lnTo>
                  <a:pt x="37" y="8"/>
                </a:lnTo>
                <a:lnTo>
                  <a:pt x="34" y="28"/>
                </a:lnTo>
                <a:lnTo>
                  <a:pt x="31" y="50"/>
                </a:lnTo>
                <a:lnTo>
                  <a:pt x="26" y="68"/>
                </a:lnTo>
                <a:lnTo>
                  <a:pt x="26" y="70"/>
                </a:lnTo>
                <a:lnTo>
                  <a:pt x="25" y="70"/>
                </a:lnTo>
                <a:lnTo>
                  <a:pt x="24" y="66"/>
                </a:lnTo>
                <a:lnTo>
                  <a:pt x="22" y="56"/>
                </a:lnTo>
                <a:lnTo>
                  <a:pt x="20" y="72"/>
                </a:lnTo>
                <a:lnTo>
                  <a:pt x="19" y="80"/>
                </a:lnTo>
                <a:lnTo>
                  <a:pt x="17" y="80"/>
                </a:lnTo>
                <a:lnTo>
                  <a:pt x="16" y="80"/>
                </a:lnTo>
                <a:lnTo>
                  <a:pt x="15" y="72"/>
                </a:lnTo>
                <a:lnTo>
                  <a:pt x="14" y="86"/>
                </a:lnTo>
                <a:lnTo>
                  <a:pt x="11" y="78"/>
                </a:lnTo>
                <a:lnTo>
                  <a:pt x="5" y="134"/>
                </a:lnTo>
                <a:lnTo>
                  <a:pt x="1" y="190"/>
                </a:lnTo>
                <a:lnTo>
                  <a:pt x="0" y="220"/>
                </a:lnTo>
                <a:lnTo>
                  <a:pt x="0" y="248"/>
                </a:lnTo>
                <a:lnTo>
                  <a:pt x="0" y="274"/>
                </a:lnTo>
                <a:lnTo>
                  <a:pt x="1" y="302"/>
                </a:lnTo>
                <a:lnTo>
                  <a:pt x="3" y="328"/>
                </a:lnTo>
                <a:lnTo>
                  <a:pt x="7" y="358"/>
                </a:lnTo>
                <a:lnTo>
                  <a:pt x="7" y="374"/>
                </a:lnTo>
                <a:lnTo>
                  <a:pt x="7" y="390"/>
                </a:lnTo>
                <a:lnTo>
                  <a:pt x="9" y="396"/>
                </a:lnTo>
                <a:lnTo>
                  <a:pt x="11" y="400"/>
                </a:lnTo>
                <a:lnTo>
                  <a:pt x="14" y="404"/>
                </a:lnTo>
                <a:lnTo>
                  <a:pt x="15" y="450"/>
                </a:lnTo>
                <a:lnTo>
                  <a:pt x="16" y="502"/>
                </a:lnTo>
                <a:lnTo>
                  <a:pt x="17" y="526"/>
                </a:lnTo>
                <a:lnTo>
                  <a:pt x="20" y="544"/>
                </a:lnTo>
                <a:lnTo>
                  <a:pt x="22" y="556"/>
                </a:lnTo>
                <a:lnTo>
                  <a:pt x="23" y="558"/>
                </a:lnTo>
                <a:lnTo>
                  <a:pt x="25" y="558"/>
                </a:lnTo>
                <a:lnTo>
                  <a:pt x="26" y="584"/>
                </a:lnTo>
                <a:lnTo>
                  <a:pt x="28" y="602"/>
                </a:lnTo>
                <a:lnTo>
                  <a:pt x="32" y="622"/>
                </a:lnTo>
                <a:lnTo>
                  <a:pt x="34" y="648"/>
                </a:lnTo>
                <a:lnTo>
                  <a:pt x="38" y="740"/>
                </a:lnTo>
                <a:lnTo>
                  <a:pt x="40" y="790"/>
                </a:lnTo>
                <a:lnTo>
                  <a:pt x="41" y="840"/>
                </a:lnTo>
                <a:lnTo>
                  <a:pt x="43" y="896"/>
                </a:lnTo>
                <a:lnTo>
                  <a:pt x="41" y="952"/>
                </a:lnTo>
                <a:lnTo>
                  <a:pt x="41" y="992"/>
                </a:lnTo>
                <a:lnTo>
                  <a:pt x="43" y="1094"/>
                </a:lnTo>
                <a:lnTo>
                  <a:pt x="46" y="1190"/>
                </a:lnTo>
                <a:lnTo>
                  <a:pt x="50" y="1282"/>
                </a:lnTo>
                <a:lnTo>
                  <a:pt x="55" y="1370"/>
                </a:lnTo>
                <a:lnTo>
                  <a:pt x="57" y="1414"/>
                </a:lnTo>
                <a:lnTo>
                  <a:pt x="56" y="1456"/>
                </a:lnTo>
                <a:lnTo>
                  <a:pt x="55" y="1500"/>
                </a:lnTo>
                <a:lnTo>
                  <a:pt x="52" y="1544"/>
                </a:lnTo>
                <a:lnTo>
                  <a:pt x="46" y="1636"/>
                </a:lnTo>
                <a:lnTo>
                  <a:pt x="40" y="1736"/>
                </a:lnTo>
                <a:lnTo>
                  <a:pt x="38" y="1786"/>
                </a:lnTo>
                <a:lnTo>
                  <a:pt x="38" y="1838"/>
                </a:lnTo>
                <a:lnTo>
                  <a:pt x="37" y="1942"/>
                </a:lnTo>
                <a:lnTo>
                  <a:pt x="39" y="2046"/>
                </a:lnTo>
                <a:lnTo>
                  <a:pt x="40" y="2148"/>
                </a:lnTo>
                <a:lnTo>
                  <a:pt x="41" y="2248"/>
                </a:lnTo>
                <a:lnTo>
                  <a:pt x="40" y="2344"/>
                </a:lnTo>
                <a:lnTo>
                  <a:pt x="39" y="2392"/>
                </a:lnTo>
                <a:lnTo>
                  <a:pt x="37" y="2438"/>
                </a:lnTo>
                <a:lnTo>
                  <a:pt x="35" y="2482"/>
                </a:lnTo>
                <a:lnTo>
                  <a:pt x="31" y="2526"/>
                </a:lnTo>
                <a:lnTo>
                  <a:pt x="25" y="2612"/>
                </a:lnTo>
                <a:lnTo>
                  <a:pt x="22" y="2692"/>
                </a:lnTo>
                <a:lnTo>
                  <a:pt x="20" y="2766"/>
                </a:lnTo>
                <a:lnTo>
                  <a:pt x="15" y="2830"/>
                </a:lnTo>
                <a:lnTo>
                  <a:pt x="11" y="2886"/>
                </a:lnTo>
                <a:lnTo>
                  <a:pt x="5" y="2936"/>
                </a:lnTo>
                <a:lnTo>
                  <a:pt x="2" y="2976"/>
                </a:lnTo>
                <a:lnTo>
                  <a:pt x="1" y="2994"/>
                </a:lnTo>
                <a:lnTo>
                  <a:pt x="0" y="3010"/>
                </a:lnTo>
                <a:lnTo>
                  <a:pt x="2" y="3032"/>
                </a:lnTo>
                <a:lnTo>
                  <a:pt x="4" y="3052"/>
                </a:lnTo>
                <a:close/>
              </a:path>
            </a:pathLst>
          </a:cu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95652" name="Rectangle 68"/>
          <p:cNvSpPr>
            <a:spLocks noGrp="1" noChangeArrowheads="1"/>
          </p:cNvSpPr>
          <p:nvPr>
            <p:ph type="ctrTitle"/>
          </p:nvPr>
        </p:nvSpPr>
        <p:spPr>
          <a:xfrm>
            <a:off x="457200" y="2286000"/>
            <a:ext cx="8229600" cy="1143000"/>
          </a:xfrm>
        </p:spPr>
        <p:txBody>
          <a:bodyPr/>
          <a:lstStyle>
            <a:lvl1pPr algn="ctr">
              <a:defRPr sz="4400"/>
            </a:lvl1pPr>
          </a:lstStyle>
          <a:p>
            <a:r>
              <a:rPr lang="en-US" altLang="ja-JP"/>
              <a:t>Click to edit Master title style</a:t>
            </a:r>
          </a:p>
        </p:txBody>
      </p:sp>
      <p:sp>
        <p:nvSpPr>
          <p:cNvPr id="195653" name="Rectangle 69"/>
          <p:cNvSpPr>
            <a:spLocks noGrp="1" noChangeArrowheads="1"/>
          </p:cNvSpPr>
          <p:nvPr>
            <p:ph type="subTitle" idx="1"/>
          </p:nvPr>
        </p:nvSpPr>
        <p:spPr>
          <a:xfrm>
            <a:off x="1371600" y="3886200"/>
            <a:ext cx="6400800" cy="1752600"/>
          </a:xfrm>
        </p:spPr>
        <p:txBody>
          <a:bodyPr/>
          <a:lstStyle>
            <a:lvl1pPr marL="0" indent="101600" algn="ctr">
              <a:buFont typeface="Wingdings" pitchFamily="-112" charset="2"/>
              <a:buNone/>
              <a:defRPr/>
            </a:lvl1pPr>
          </a:lstStyle>
          <a:p>
            <a:r>
              <a:rPr lang="en-US" altLang="ja-JP"/>
              <a:t>Click to edit Master subtitle style</a:t>
            </a:r>
          </a:p>
        </p:txBody>
      </p:sp>
      <p:sp>
        <p:nvSpPr>
          <p:cNvPr id="69" name="Rectangle 66"/>
          <p:cNvSpPr>
            <a:spLocks noGrp="1" noChangeArrowheads="1"/>
          </p:cNvSpPr>
          <p:nvPr>
            <p:ph type="dt" sz="half" idx="10"/>
          </p:nvPr>
        </p:nvSpPr>
        <p:spPr/>
        <p:txBody>
          <a:bodyPr/>
          <a:lstStyle>
            <a:lvl1pPr>
              <a:defRPr>
                <a:solidFill>
                  <a:srgbClr val="FFFFFF"/>
                </a:solidFill>
              </a:defRPr>
            </a:lvl1pPr>
          </a:lstStyle>
          <a:p>
            <a:pPr>
              <a:defRPr/>
            </a:pPr>
            <a:endParaRPr lang="en-US" altLang="ja-JP"/>
          </a:p>
        </p:txBody>
      </p:sp>
      <p:sp>
        <p:nvSpPr>
          <p:cNvPr id="70" name="Rectangle 67"/>
          <p:cNvSpPr>
            <a:spLocks noGrp="1" noChangeArrowheads="1"/>
          </p:cNvSpPr>
          <p:nvPr>
            <p:ph type="ftr" sz="quarter" idx="11"/>
          </p:nvPr>
        </p:nvSpPr>
        <p:spPr>
          <a:xfrm>
            <a:off x="2057400" y="6248400"/>
            <a:ext cx="5257800" cy="457200"/>
          </a:xfrm>
        </p:spPr>
        <p:txBody>
          <a:bodyPr/>
          <a:lstStyle>
            <a:lvl1pPr>
              <a:defRPr>
                <a:solidFill>
                  <a:srgbClr val="FFFFFF"/>
                </a:solidFill>
              </a:defRPr>
            </a:lvl1pPr>
          </a:lstStyle>
          <a:p>
            <a:pPr>
              <a:defRPr/>
            </a:pPr>
            <a:endParaRPr lang="en-US" altLang="ja-JP"/>
          </a:p>
        </p:txBody>
      </p:sp>
      <p:sp>
        <p:nvSpPr>
          <p:cNvPr id="71" name="Rectangle 71"/>
          <p:cNvSpPr>
            <a:spLocks noGrp="1" noChangeArrowheads="1"/>
          </p:cNvSpPr>
          <p:nvPr>
            <p:ph type="sldNum" sz="quarter" idx="12"/>
          </p:nvPr>
        </p:nvSpPr>
        <p:spPr/>
        <p:txBody>
          <a:bodyPr/>
          <a:lstStyle>
            <a:lvl1pPr algn="r">
              <a:defRPr/>
            </a:lvl1pPr>
          </a:lstStyle>
          <a:p>
            <a:pPr>
              <a:defRPr/>
            </a:pPr>
            <a:fld id="{B585A4F2-3B9D-7343-8B9F-B0DBE5433ECC}" type="slidenum">
              <a:rPr lang="en-US" altLang="ja-JP"/>
              <a:pPr>
                <a:defRPr/>
              </a:pPr>
              <a:t>‹#›</a:t>
            </a:fld>
            <a:endParaRPr lang="en-US" altLang="ja-JP"/>
          </a:p>
        </p:txBody>
      </p:sp>
    </p:spTree>
    <p:extLst>
      <p:ext uri="{BB962C8B-B14F-4D97-AF65-F5344CB8AC3E}">
        <p14:creationId xmlns:p14="http://schemas.microsoft.com/office/powerpoint/2010/main" val="189610832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8"/>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69"/>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70"/>
          <p:cNvSpPr>
            <a:spLocks noGrp="1" noChangeArrowheads="1"/>
          </p:cNvSpPr>
          <p:nvPr>
            <p:ph type="sldNum" sz="quarter" idx="12"/>
          </p:nvPr>
        </p:nvSpPr>
        <p:spPr>
          <a:ln/>
        </p:spPr>
        <p:txBody>
          <a:bodyPr/>
          <a:lstStyle>
            <a:lvl1pPr>
              <a:defRPr/>
            </a:lvl1pPr>
          </a:lstStyle>
          <a:p>
            <a:pPr>
              <a:defRPr/>
            </a:pPr>
            <a:fld id="{5379C50F-3713-A64A-870B-B98E6ACE34DE}" type="slidenum">
              <a:rPr lang="en-US" altLang="ja-JP"/>
              <a:pPr>
                <a:defRPr/>
              </a:pPr>
              <a:t>‹#›</a:t>
            </a:fld>
            <a:endParaRPr lang="en-US" altLang="ja-JP"/>
          </a:p>
        </p:txBody>
      </p:sp>
    </p:spTree>
    <p:extLst>
      <p:ext uri="{BB962C8B-B14F-4D97-AF65-F5344CB8AC3E}">
        <p14:creationId xmlns:p14="http://schemas.microsoft.com/office/powerpoint/2010/main" val="29047792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7613C7C1-41B5-2F44-B7AF-8FCBF95FFFFF}" type="slidenum">
              <a:rPr lang="en-US"/>
              <a:pPr>
                <a:defRPr/>
              </a:pPr>
              <a:t>‹#›</a:t>
            </a:fld>
            <a:endParaRPr lang="en-US"/>
          </a:p>
        </p:txBody>
      </p:sp>
    </p:spTree>
    <p:extLst>
      <p:ext uri="{BB962C8B-B14F-4D97-AF65-F5344CB8AC3E}">
        <p14:creationId xmlns:p14="http://schemas.microsoft.com/office/powerpoint/2010/main" val="299153549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8"/>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69"/>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70"/>
          <p:cNvSpPr>
            <a:spLocks noGrp="1" noChangeArrowheads="1"/>
          </p:cNvSpPr>
          <p:nvPr>
            <p:ph type="sldNum" sz="quarter" idx="12"/>
          </p:nvPr>
        </p:nvSpPr>
        <p:spPr>
          <a:ln/>
        </p:spPr>
        <p:txBody>
          <a:bodyPr/>
          <a:lstStyle>
            <a:lvl1pPr>
              <a:defRPr/>
            </a:lvl1pPr>
          </a:lstStyle>
          <a:p>
            <a:pPr>
              <a:defRPr/>
            </a:pPr>
            <a:fld id="{23EED341-180A-6F47-BC11-6B182AF09F1D}" type="slidenum">
              <a:rPr lang="en-US" altLang="ja-JP"/>
              <a:pPr>
                <a:defRPr/>
              </a:pPr>
              <a:t>‹#›</a:t>
            </a:fld>
            <a:endParaRPr lang="en-US" altLang="ja-JP"/>
          </a:p>
        </p:txBody>
      </p:sp>
    </p:spTree>
    <p:extLst>
      <p:ext uri="{BB962C8B-B14F-4D97-AF65-F5344CB8AC3E}">
        <p14:creationId xmlns:p14="http://schemas.microsoft.com/office/powerpoint/2010/main" val="234355019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71500" y="1981200"/>
            <a:ext cx="3924300" cy="381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924300" cy="381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8"/>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69"/>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70"/>
          <p:cNvSpPr>
            <a:spLocks noGrp="1" noChangeArrowheads="1"/>
          </p:cNvSpPr>
          <p:nvPr>
            <p:ph type="sldNum" sz="quarter" idx="12"/>
          </p:nvPr>
        </p:nvSpPr>
        <p:spPr>
          <a:ln/>
        </p:spPr>
        <p:txBody>
          <a:bodyPr/>
          <a:lstStyle>
            <a:lvl1pPr>
              <a:defRPr/>
            </a:lvl1pPr>
          </a:lstStyle>
          <a:p>
            <a:pPr>
              <a:defRPr/>
            </a:pPr>
            <a:fld id="{9C6B70F8-930B-3343-87D9-ADD465BC3282}" type="slidenum">
              <a:rPr lang="en-US" altLang="ja-JP"/>
              <a:pPr>
                <a:defRPr/>
              </a:pPr>
              <a:t>‹#›</a:t>
            </a:fld>
            <a:endParaRPr lang="en-US" altLang="ja-JP"/>
          </a:p>
        </p:txBody>
      </p:sp>
    </p:spTree>
    <p:extLst>
      <p:ext uri="{BB962C8B-B14F-4D97-AF65-F5344CB8AC3E}">
        <p14:creationId xmlns:p14="http://schemas.microsoft.com/office/powerpoint/2010/main" val="91349268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8"/>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69"/>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70"/>
          <p:cNvSpPr>
            <a:spLocks noGrp="1" noChangeArrowheads="1"/>
          </p:cNvSpPr>
          <p:nvPr>
            <p:ph type="sldNum" sz="quarter" idx="12"/>
          </p:nvPr>
        </p:nvSpPr>
        <p:spPr>
          <a:ln/>
        </p:spPr>
        <p:txBody>
          <a:bodyPr/>
          <a:lstStyle>
            <a:lvl1pPr>
              <a:defRPr/>
            </a:lvl1pPr>
          </a:lstStyle>
          <a:p>
            <a:pPr>
              <a:defRPr/>
            </a:pPr>
            <a:fld id="{F00851B2-46BE-8744-B605-F729D2FECB37}" type="slidenum">
              <a:rPr lang="en-US" altLang="ja-JP"/>
              <a:pPr>
                <a:defRPr/>
              </a:pPr>
              <a:t>‹#›</a:t>
            </a:fld>
            <a:endParaRPr lang="en-US" altLang="ja-JP"/>
          </a:p>
        </p:txBody>
      </p:sp>
    </p:spTree>
    <p:extLst>
      <p:ext uri="{BB962C8B-B14F-4D97-AF65-F5344CB8AC3E}">
        <p14:creationId xmlns:p14="http://schemas.microsoft.com/office/powerpoint/2010/main" val="106388393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8"/>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69"/>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70"/>
          <p:cNvSpPr>
            <a:spLocks noGrp="1" noChangeArrowheads="1"/>
          </p:cNvSpPr>
          <p:nvPr>
            <p:ph type="sldNum" sz="quarter" idx="12"/>
          </p:nvPr>
        </p:nvSpPr>
        <p:spPr>
          <a:ln/>
        </p:spPr>
        <p:txBody>
          <a:bodyPr/>
          <a:lstStyle>
            <a:lvl1pPr>
              <a:defRPr/>
            </a:lvl1pPr>
          </a:lstStyle>
          <a:p>
            <a:pPr>
              <a:defRPr/>
            </a:pPr>
            <a:fld id="{8AF228E8-7760-1F4C-81A7-3FFF356AFE39}" type="slidenum">
              <a:rPr lang="en-US" altLang="ja-JP"/>
              <a:pPr>
                <a:defRPr/>
              </a:pPr>
              <a:t>‹#›</a:t>
            </a:fld>
            <a:endParaRPr lang="en-US" altLang="ja-JP"/>
          </a:p>
        </p:txBody>
      </p:sp>
    </p:spTree>
    <p:extLst>
      <p:ext uri="{BB962C8B-B14F-4D97-AF65-F5344CB8AC3E}">
        <p14:creationId xmlns:p14="http://schemas.microsoft.com/office/powerpoint/2010/main" val="328757808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8"/>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69"/>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70"/>
          <p:cNvSpPr>
            <a:spLocks noGrp="1" noChangeArrowheads="1"/>
          </p:cNvSpPr>
          <p:nvPr>
            <p:ph type="sldNum" sz="quarter" idx="12"/>
          </p:nvPr>
        </p:nvSpPr>
        <p:spPr>
          <a:ln/>
        </p:spPr>
        <p:txBody>
          <a:bodyPr/>
          <a:lstStyle>
            <a:lvl1pPr>
              <a:defRPr/>
            </a:lvl1pPr>
          </a:lstStyle>
          <a:p>
            <a:pPr>
              <a:defRPr/>
            </a:pPr>
            <a:fld id="{1DD9C6EF-7D86-3545-A21C-DA67A8BF6F7C}" type="slidenum">
              <a:rPr lang="en-US" altLang="ja-JP"/>
              <a:pPr>
                <a:defRPr/>
              </a:pPr>
              <a:t>‹#›</a:t>
            </a:fld>
            <a:endParaRPr lang="en-US" altLang="ja-JP"/>
          </a:p>
        </p:txBody>
      </p:sp>
    </p:spTree>
    <p:extLst>
      <p:ext uri="{BB962C8B-B14F-4D97-AF65-F5344CB8AC3E}">
        <p14:creationId xmlns:p14="http://schemas.microsoft.com/office/powerpoint/2010/main" val="256531065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8"/>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69"/>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70"/>
          <p:cNvSpPr>
            <a:spLocks noGrp="1" noChangeArrowheads="1"/>
          </p:cNvSpPr>
          <p:nvPr>
            <p:ph type="sldNum" sz="quarter" idx="12"/>
          </p:nvPr>
        </p:nvSpPr>
        <p:spPr>
          <a:ln/>
        </p:spPr>
        <p:txBody>
          <a:bodyPr/>
          <a:lstStyle>
            <a:lvl1pPr>
              <a:defRPr/>
            </a:lvl1pPr>
          </a:lstStyle>
          <a:p>
            <a:pPr>
              <a:defRPr/>
            </a:pPr>
            <a:fld id="{92642763-A0C0-3447-B07E-397FF138460E}" type="slidenum">
              <a:rPr lang="en-US" altLang="ja-JP"/>
              <a:pPr>
                <a:defRPr/>
              </a:pPr>
              <a:t>‹#›</a:t>
            </a:fld>
            <a:endParaRPr lang="en-US" altLang="ja-JP"/>
          </a:p>
        </p:txBody>
      </p:sp>
    </p:spTree>
    <p:extLst>
      <p:ext uri="{BB962C8B-B14F-4D97-AF65-F5344CB8AC3E}">
        <p14:creationId xmlns:p14="http://schemas.microsoft.com/office/powerpoint/2010/main" val="224319915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8"/>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69"/>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70"/>
          <p:cNvSpPr>
            <a:spLocks noGrp="1" noChangeArrowheads="1"/>
          </p:cNvSpPr>
          <p:nvPr>
            <p:ph type="sldNum" sz="quarter" idx="12"/>
          </p:nvPr>
        </p:nvSpPr>
        <p:spPr>
          <a:ln/>
        </p:spPr>
        <p:txBody>
          <a:bodyPr/>
          <a:lstStyle>
            <a:lvl1pPr>
              <a:defRPr/>
            </a:lvl1pPr>
          </a:lstStyle>
          <a:p>
            <a:pPr>
              <a:defRPr/>
            </a:pPr>
            <a:fld id="{2FB6DEE2-CBAA-F14F-A341-BD472F21ACF3}" type="slidenum">
              <a:rPr lang="en-US" altLang="ja-JP"/>
              <a:pPr>
                <a:defRPr/>
              </a:pPr>
              <a:t>‹#›</a:t>
            </a:fld>
            <a:endParaRPr lang="en-US" altLang="ja-JP"/>
          </a:p>
        </p:txBody>
      </p:sp>
    </p:spTree>
    <p:extLst>
      <p:ext uri="{BB962C8B-B14F-4D97-AF65-F5344CB8AC3E}">
        <p14:creationId xmlns:p14="http://schemas.microsoft.com/office/powerpoint/2010/main" val="304923872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8"/>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69"/>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70"/>
          <p:cNvSpPr>
            <a:spLocks noGrp="1" noChangeArrowheads="1"/>
          </p:cNvSpPr>
          <p:nvPr>
            <p:ph type="sldNum" sz="quarter" idx="12"/>
          </p:nvPr>
        </p:nvSpPr>
        <p:spPr>
          <a:ln/>
        </p:spPr>
        <p:txBody>
          <a:bodyPr/>
          <a:lstStyle>
            <a:lvl1pPr>
              <a:defRPr/>
            </a:lvl1pPr>
          </a:lstStyle>
          <a:p>
            <a:pPr>
              <a:defRPr/>
            </a:pPr>
            <a:fld id="{7ABD3C92-84E3-9146-8D02-D704DA06E0CF}" type="slidenum">
              <a:rPr lang="en-US" altLang="ja-JP"/>
              <a:pPr>
                <a:defRPr/>
              </a:pPr>
              <a:t>‹#›</a:t>
            </a:fld>
            <a:endParaRPr lang="en-US" altLang="ja-JP"/>
          </a:p>
        </p:txBody>
      </p:sp>
    </p:spTree>
    <p:extLst>
      <p:ext uri="{BB962C8B-B14F-4D97-AF65-F5344CB8AC3E}">
        <p14:creationId xmlns:p14="http://schemas.microsoft.com/office/powerpoint/2010/main" val="354176807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2250" y="685800"/>
            <a:ext cx="2000250" cy="5105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71500" y="685800"/>
            <a:ext cx="5848350" cy="5105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8"/>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69"/>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70"/>
          <p:cNvSpPr>
            <a:spLocks noGrp="1" noChangeArrowheads="1"/>
          </p:cNvSpPr>
          <p:nvPr>
            <p:ph type="sldNum" sz="quarter" idx="12"/>
          </p:nvPr>
        </p:nvSpPr>
        <p:spPr>
          <a:ln/>
        </p:spPr>
        <p:txBody>
          <a:bodyPr/>
          <a:lstStyle>
            <a:lvl1pPr>
              <a:defRPr/>
            </a:lvl1pPr>
          </a:lstStyle>
          <a:p>
            <a:pPr>
              <a:defRPr/>
            </a:pPr>
            <a:fld id="{9865246C-5C81-9447-BEDE-2FCE2C14BB65}" type="slidenum">
              <a:rPr lang="en-US" altLang="ja-JP"/>
              <a:pPr>
                <a:defRPr/>
              </a:pPr>
              <a:t>‹#›</a:t>
            </a:fld>
            <a:endParaRPr lang="en-US" altLang="ja-JP"/>
          </a:p>
        </p:txBody>
      </p:sp>
    </p:spTree>
    <p:extLst>
      <p:ext uri="{BB962C8B-B14F-4D97-AF65-F5344CB8AC3E}">
        <p14:creationId xmlns:p14="http://schemas.microsoft.com/office/powerpoint/2010/main" val="171200282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25FCCF7-8CFD-8940-B927-4F5393844C24}" type="slidenum">
              <a:rPr lang="en-US"/>
              <a:pPr>
                <a:defRPr/>
              </a:pPr>
              <a:t>‹#›</a:t>
            </a:fld>
            <a:endParaRPr lang="en-US"/>
          </a:p>
        </p:txBody>
      </p:sp>
    </p:spTree>
    <p:extLst>
      <p:ext uri="{BB962C8B-B14F-4D97-AF65-F5344CB8AC3E}">
        <p14:creationId xmlns:p14="http://schemas.microsoft.com/office/powerpoint/2010/main" val="34932521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4068325-537E-7540-B5AB-980C830D9783}" type="slidenum">
              <a:rPr lang="en-US"/>
              <a:pPr>
                <a:defRPr/>
              </a:pPr>
              <a:t>‹#›</a:t>
            </a:fld>
            <a:endParaRPr lang="en-US"/>
          </a:p>
        </p:txBody>
      </p:sp>
    </p:spTree>
    <p:extLst>
      <p:ext uri="{BB962C8B-B14F-4D97-AF65-F5344CB8AC3E}">
        <p14:creationId xmlns:p14="http://schemas.microsoft.com/office/powerpoint/2010/main" val="159311170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2756943-8608-B448-B157-8BF449D3E266}" type="slidenum">
              <a:rPr lang="en-US"/>
              <a:pPr>
                <a:defRPr/>
              </a:pPr>
              <a:t>‹#›</a:t>
            </a:fld>
            <a:endParaRPr lang="en-US"/>
          </a:p>
        </p:txBody>
      </p:sp>
    </p:spTree>
    <p:extLst>
      <p:ext uri="{BB962C8B-B14F-4D97-AF65-F5344CB8AC3E}">
        <p14:creationId xmlns:p14="http://schemas.microsoft.com/office/powerpoint/2010/main" val="412706468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5B6E121-1CD1-5D46-AE74-8A899CB11C84}" type="slidenum">
              <a:rPr lang="en-US"/>
              <a:pPr>
                <a:defRPr/>
              </a:pPr>
              <a:t>‹#›</a:t>
            </a:fld>
            <a:endParaRPr lang="en-US"/>
          </a:p>
        </p:txBody>
      </p:sp>
    </p:spTree>
    <p:extLst>
      <p:ext uri="{BB962C8B-B14F-4D97-AF65-F5344CB8AC3E}">
        <p14:creationId xmlns:p14="http://schemas.microsoft.com/office/powerpoint/2010/main" val="427002875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B7ECBFB-DED4-9C49-A59D-F22D47E4DA53}" type="slidenum">
              <a:rPr lang="en-US"/>
              <a:pPr>
                <a:defRPr/>
              </a:pPr>
              <a:t>‹#›</a:t>
            </a:fld>
            <a:endParaRPr lang="en-US"/>
          </a:p>
        </p:txBody>
      </p:sp>
    </p:spTree>
    <p:extLst>
      <p:ext uri="{BB962C8B-B14F-4D97-AF65-F5344CB8AC3E}">
        <p14:creationId xmlns:p14="http://schemas.microsoft.com/office/powerpoint/2010/main" val="176957094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EE85088-0450-5A49-BB8C-DCBC6D92926A}" type="slidenum">
              <a:rPr lang="en-US"/>
              <a:pPr>
                <a:defRPr/>
              </a:pPr>
              <a:t>‹#›</a:t>
            </a:fld>
            <a:endParaRPr lang="en-US"/>
          </a:p>
        </p:txBody>
      </p:sp>
    </p:spTree>
    <p:extLst>
      <p:ext uri="{BB962C8B-B14F-4D97-AF65-F5344CB8AC3E}">
        <p14:creationId xmlns:p14="http://schemas.microsoft.com/office/powerpoint/2010/main" val="27584237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A04015E-9C50-8548-A067-AEF242B16D70}" type="slidenum">
              <a:rPr lang="en-US"/>
              <a:pPr>
                <a:defRPr/>
              </a:pPr>
              <a:t>‹#›</a:t>
            </a:fld>
            <a:endParaRPr lang="en-US"/>
          </a:p>
        </p:txBody>
      </p:sp>
    </p:spTree>
    <p:extLst>
      <p:ext uri="{BB962C8B-B14F-4D97-AF65-F5344CB8AC3E}">
        <p14:creationId xmlns:p14="http://schemas.microsoft.com/office/powerpoint/2010/main" val="351897349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38F3E13-74AB-644F-B091-26F53716EB2B}" type="slidenum">
              <a:rPr lang="en-US"/>
              <a:pPr>
                <a:defRPr/>
              </a:pPr>
              <a:t>‹#›</a:t>
            </a:fld>
            <a:endParaRPr lang="en-US"/>
          </a:p>
        </p:txBody>
      </p:sp>
    </p:spTree>
    <p:extLst>
      <p:ext uri="{BB962C8B-B14F-4D97-AF65-F5344CB8AC3E}">
        <p14:creationId xmlns:p14="http://schemas.microsoft.com/office/powerpoint/2010/main" val="167837237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0DA2C3E-2662-944F-B444-9D867E51D71A}" type="slidenum">
              <a:rPr lang="en-US"/>
              <a:pPr>
                <a:defRPr/>
              </a:pPr>
              <a:t>‹#›</a:t>
            </a:fld>
            <a:endParaRPr lang="en-US"/>
          </a:p>
        </p:txBody>
      </p:sp>
    </p:spTree>
    <p:extLst>
      <p:ext uri="{BB962C8B-B14F-4D97-AF65-F5344CB8AC3E}">
        <p14:creationId xmlns:p14="http://schemas.microsoft.com/office/powerpoint/2010/main" val="320264690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398BD25-3998-8541-8653-D8A742940A19}" type="slidenum">
              <a:rPr lang="en-US"/>
              <a:pPr>
                <a:defRPr/>
              </a:pPr>
              <a:t>‹#›</a:t>
            </a:fld>
            <a:endParaRPr lang="en-US"/>
          </a:p>
        </p:txBody>
      </p:sp>
    </p:spTree>
    <p:extLst>
      <p:ext uri="{BB962C8B-B14F-4D97-AF65-F5344CB8AC3E}">
        <p14:creationId xmlns:p14="http://schemas.microsoft.com/office/powerpoint/2010/main" val="130291455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F2F05D4-3045-734C-A53D-0FE8E9ED47B8}" type="slidenum">
              <a:rPr lang="en-US"/>
              <a:pPr>
                <a:defRPr/>
              </a:pPr>
              <a:t>‹#›</a:t>
            </a:fld>
            <a:endParaRPr lang="en-US"/>
          </a:p>
        </p:txBody>
      </p:sp>
    </p:spTree>
    <p:extLst>
      <p:ext uri="{BB962C8B-B14F-4D97-AF65-F5344CB8AC3E}">
        <p14:creationId xmlns:p14="http://schemas.microsoft.com/office/powerpoint/2010/main" val="61666646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DCB6405-6D7D-D347-8D69-CE431D4A9C01}" type="slidenum">
              <a:rPr lang="en-US"/>
              <a:pPr>
                <a:defRPr/>
              </a:pPr>
              <a:t>‹#›</a:t>
            </a:fld>
            <a:endParaRPr lang="en-US"/>
          </a:p>
        </p:txBody>
      </p:sp>
    </p:spTree>
    <p:extLst>
      <p:ext uri="{BB962C8B-B14F-4D97-AF65-F5344CB8AC3E}">
        <p14:creationId xmlns:p14="http://schemas.microsoft.com/office/powerpoint/2010/main" val="19519220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05C025F-B0E5-BF4B-9759-BD2C28B4F271}" type="slidenum">
              <a:rPr lang="en-US"/>
              <a:pPr>
                <a:defRPr/>
              </a:pPr>
              <a:t>‹#›</a:t>
            </a:fld>
            <a:endParaRPr lang="en-US"/>
          </a:p>
        </p:txBody>
      </p:sp>
    </p:spTree>
    <p:extLst>
      <p:ext uri="{BB962C8B-B14F-4D97-AF65-F5344CB8AC3E}">
        <p14:creationId xmlns:p14="http://schemas.microsoft.com/office/powerpoint/2010/main" val="65797477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 preserve="1">
  <p:cSld name="Title Slide">
    <p:bg bwMode="inv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ctrTitle"/>
          </p:nvPr>
        </p:nvSpPr>
        <p:spPr>
          <a:xfrm>
            <a:off x="685800" y="2286000"/>
            <a:ext cx="7772400" cy="990600"/>
          </a:xfrm>
        </p:spPr>
        <p:txBody>
          <a:bodyPr/>
          <a:lstStyle>
            <a:lvl1pPr algn="ctr">
              <a:defRPr/>
            </a:lvl1pPr>
          </a:lstStyle>
          <a:p>
            <a:r>
              <a:rPr lang="en-US"/>
              <a:t>Click to edit Master title style</a:t>
            </a:r>
          </a:p>
        </p:txBody>
      </p:sp>
      <p:sp>
        <p:nvSpPr>
          <p:cNvPr id="24579" name="Rectangle 3"/>
          <p:cNvSpPr>
            <a:spLocks noGrp="1" noChangeArrowheads="1"/>
          </p:cNvSpPr>
          <p:nvPr>
            <p:ph type="subTitle" idx="1"/>
          </p:nvPr>
        </p:nvSpPr>
        <p:spPr>
          <a:xfrm>
            <a:off x="685800" y="3352800"/>
            <a:ext cx="7772400" cy="1219200"/>
          </a:xfrm>
        </p:spPr>
        <p:txBody>
          <a:bodyPr anchor="ctr"/>
          <a:lstStyle>
            <a:lvl1pPr marL="0" indent="0" algn="ctr">
              <a:buFont typeface="Wingdings" charset="2"/>
              <a:buNone/>
              <a:defRPr i="1"/>
            </a:lvl1pPr>
          </a:lstStyle>
          <a:p>
            <a:r>
              <a:rPr lang="en-US"/>
              <a:t>Click to edit Master subtitle style</a:t>
            </a:r>
          </a:p>
        </p:txBody>
      </p:sp>
      <p:sp>
        <p:nvSpPr>
          <p:cNvPr id="4" name="Rectangle 4"/>
          <p:cNvSpPr>
            <a:spLocks noGrp="1" noChangeArrowheads="1"/>
          </p:cNvSpPr>
          <p:nvPr>
            <p:ph type="dt" sz="half" idx="10"/>
          </p:nvPr>
        </p:nvSpPr>
        <p:spPr>
          <a:xfrm>
            <a:off x="685800" y="6248400"/>
            <a:ext cx="1905000" cy="457200"/>
          </a:xfrm>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3124200" y="6248400"/>
            <a:ext cx="2895600" cy="457200"/>
          </a:xfrm>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6553200" y="6248400"/>
            <a:ext cx="1905000" cy="457200"/>
          </a:xfrm>
        </p:spPr>
        <p:txBody>
          <a:bodyPr/>
          <a:lstStyle>
            <a:lvl1pPr>
              <a:defRPr/>
            </a:lvl1pPr>
          </a:lstStyle>
          <a:p>
            <a:pPr>
              <a:defRPr/>
            </a:pPr>
            <a:fld id="{43B9F542-0DB7-0340-97C7-127060C80959}" type="slidenum">
              <a:rPr lang="en-US"/>
              <a:pPr>
                <a:defRPr/>
              </a:pPr>
              <a:t>‹#›</a:t>
            </a:fld>
            <a:endParaRPr lang="en-US"/>
          </a:p>
        </p:txBody>
      </p:sp>
    </p:spTree>
    <p:extLst>
      <p:ext uri="{BB962C8B-B14F-4D97-AF65-F5344CB8AC3E}">
        <p14:creationId xmlns:p14="http://schemas.microsoft.com/office/powerpoint/2010/main" val="290824783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1A4C9876-5600-0C42-98C0-109F61E3C198}" type="slidenum">
              <a:rPr lang="en-US"/>
              <a:pPr>
                <a:defRPr/>
              </a:pPr>
              <a:t>‹#›</a:t>
            </a:fld>
            <a:endParaRPr lang="en-US"/>
          </a:p>
        </p:txBody>
      </p:sp>
    </p:spTree>
    <p:extLst>
      <p:ext uri="{BB962C8B-B14F-4D97-AF65-F5344CB8AC3E}">
        <p14:creationId xmlns:p14="http://schemas.microsoft.com/office/powerpoint/2010/main" val="332133493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46458F0C-6455-EA49-BF5C-7F8B9B4D6364}" type="slidenum">
              <a:rPr lang="en-US"/>
              <a:pPr>
                <a:defRPr/>
              </a:pPr>
              <a:t>‹#›</a:t>
            </a:fld>
            <a:endParaRPr lang="en-US"/>
          </a:p>
        </p:txBody>
      </p:sp>
    </p:spTree>
    <p:extLst>
      <p:ext uri="{BB962C8B-B14F-4D97-AF65-F5344CB8AC3E}">
        <p14:creationId xmlns:p14="http://schemas.microsoft.com/office/powerpoint/2010/main" val="295118492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828800"/>
            <a:ext cx="38100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8800"/>
            <a:ext cx="38100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8"/>
          <p:cNvSpPr>
            <a:spLocks noGrp="1" noChangeArrowheads="1"/>
          </p:cNvSpPr>
          <p:nvPr>
            <p:ph type="dt" sz="half" idx="10"/>
          </p:nvPr>
        </p:nvSpPr>
        <p:spPr>
          <a:ln/>
        </p:spPr>
        <p:txBody>
          <a:bodyPr/>
          <a:lstStyle>
            <a:lvl1pPr>
              <a:defRPr/>
            </a:lvl1pPr>
          </a:lstStyle>
          <a:p>
            <a:pPr>
              <a:defRPr/>
            </a:pPr>
            <a:endParaRPr lang="en-US"/>
          </a:p>
        </p:txBody>
      </p:sp>
      <p:sp>
        <p:nvSpPr>
          <p:cNvPr id="6" name="Rectangle 1029"/>
          <p:cNvSpPr>
            <a:spLocks noGrp="1" noChangeArrowheads="1"/>
          </p:cNvSpPr>
          <p:nvPr>
            <p:ph type="ftr" sz="quarter" idx="11"/>
          </p:nvPr>
        </p:nvSpPr>
        <p:spPr>
          <a:ln/>
        </p:spPr>
        <p:txBody>
          <a:bodyPr/>
          <a:lstStyle>
            <a:lvl1pPr>
              <a:defRPr/>
            </a:lvl1pPr>
          </a:lstStyle>
          <a:p>
            <a:pPr>
              <a:defRPr/>
            </a:pPr>
            <a:endParaRPr lang="en-US"/>
          </a:p>
        </p:txBody>
      </p:sp>
      <p:sp>
        <p:nvSpPr>
          <p:cNvPr id="7" name="Rectangle 1030"/>
          <p:cNvSpPr>
            <a:spLocks noGrp="1" noChangeArrowheads="1"/>
          </p:cNvSpPr>
          <p:nvPr>
            <p:ph type="sldNum" sz="quarter" idx="12"/>
          </p:nvPr>
        </p:nvSpPr>
        <p:spPr>
          <a:ln/>
        </p:spPr>
        <p:txBody>
          <a:bodyPr/>
          <a:lstStyle>
            <a:lvl1pPr>
              <a:defRPr/>
            </a:lvl1pPr>
          </a:lstStyle>
          <a:p>
            <a:pPr>
              <a:defRPr/>
            </a:pPr>
            <a:fld id="{18973B39-D51B-BA4D-B0B3-4D178595C1B2}" type="slidenum">
              <a:rPr lang="en-US"/>
              <a:pPr>
                <a:defRPr/>
              </a:pPr>
              <a:t>‹#›</a:t>
            </a:fld>
            <a:endParaRPr lang="en-US"/>
          </a:p>
        </p:txBody>
      </p:sp>
    </p:spTree>
    <p:extLst>
      <p:ext uri="{BB962C8B-B14F-4D97-AF65-F5344CB8AC3E}">
        <p14:creationId xmlns:p14="http://schemas.microsoft.com/office/powerpoint/2010/main" val="304054608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8"/>
          <p:cNvSpPr>
            <a:spLocks noGrp="1" noChangeArrowheads="1"/>
          </p:cNvSpPr>
          <p:nvPr>
            <p:ph type="dt" sz="half" idx="10"/>
          </p:nvPr>
        </p:nvSpPr>
        <p:spPr>
          <a:ln/>
        </p:spPr>
        <p:txBody>
          <a:bodyPr/>
          <a:lstStyle>
            <a:lvl1pPr>
              <a:defRPr/>
            </a:lvl1pPr>
          </a:lstStyle>
          <a:p>
            <a:pPr>
              <a:defRPr/>
            </a:pPr>
            <a:endParaRPr lang="en-US"/>
          </a:p>
        </p:txBody>
      </p:sp>
      <p:sp>
        <p:nvSpPr>
          <p:cNvPr id="8" name="Rectangle 1029"/>
          <p:cNvSpPr>
            <a:spLocks noGrp="1" noChangeArrowheads="1"/>
          </p:cNvSpPr>
          <p:nvPr>
            <p:ph type="ftr" sz="quarter" idx="11"/>
          </p:nvPr>
        </p:nvSpPr>
        <p:spPr>
          <a:ln/>
        </p:spPr>
        <p:txBody>
          <a:bodyPr/>
          <a:lstStyle>
            <a:lvl1pPr>
              <a:defRPr/>
            </a:lvl1pPr>
          </a:lstStyle>
          <a:p>
            <a:pPr>
              <a:defRPr/>
            </a:pPr>
            <a:endParaRPr lang="en-US"/>
          </a:p>
        </p:txBody>
      </p:sp>
      <p:sp>
        <p:nvSpPr>
          <p:cNvPr id="9" name="Rectangle 1030"/>
          <p:cNvSpPr>
            <a:spLocks noGrp="1" noChangeArrowheads="1"/>
          </p:cNvSpPr>
          <p:nvPr>
            <p:ph type="sldNum" sz="quarter" idx="12"/>
          </p:nvPr>
        </p:nvSpPr>
        <p:spPr>
          <a:ln/>
        </p:spPr>
        <p:txBody>
          <a:bodyPr/>
          <a:lstStyle>
            <a:lvl1pPr>
              <a:defRPr/>
            </a:lvl1pPr>
          </a:lstStyle>
          <a:p>
            <a:pPr>
              <a:defRPr/>
            </a:pPr>
            <a:fld id="{D3344F9A-D4AA-254F-81BC-E31DC6E8D0DA}" type="slidenum">
              <a:rPr lang="en-US"/>
              <a:pPr>
                <a:defRPr/>
              </a:pPr>
              <a:t>‹#›</a:t>
            </a:fld>
            <a:endParaRPr lang="en-US"/>
          </a:p>
        </p:txBody>
      </p:sp>
    </p:spTree>
    <p:extLst>
      <p:ext uri="{BB962C8B-B14F-4D97-AF65-F5344CB8AC3E}">
        <p14:creationId xmlns:p14="http://schemas.microsoft.com/office/powerpoint/2010/main" val="370993266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8"/>
          <p:cNvSpPr>
            <a:spLocks noGrp="1" noChangeArrowheads="1"/>
          </p:cNvSpPr>
          <p:nvPr>
            <p:ph type="dt" sz="half" idx="10"/>
          </p:nvPr>
        </p:nvSpPr>
        <p:spPr>
          <a:ln/>
        </p:spPr>
        <p:txBody>
          <a:bodyPr/>
          <a:lstStyle>
            <a:lvl1pPr>
              <a:defRPr/>
            </a:lvl1pPr>
          </a:lstStyle>
          <a:p>
            <a:pPr>
              <a:defRPr/>
            </a:pPr>
            <a:endParaRPr lang="en-US"/>
          </a:p>
        </p:txBody>
      </p:sp>
      <p:sp>
        <p:nvSpPr>
          <p:cNvPr id="4" name="Rectangle 1029"/>
          <p:cNvSpPr>
            <a:spLocks noGrp="1" noChangeArrowheads="1"/>
          </p:cNvSpPr>
          <p:nvPr>
            <p:ph type="ftr" sz="quarter" idx="11"/>
          </p:nvPr>
        </p:nvSpPr>
        <p:spPr>
          <a:ln/>
        </p:spPr>
        <p:txBody>
          <a:bodyPr/>
          <a:lstStyle>
            <a:lvl1pPr>
              <a:defRPr/>
            </a:lvl1pPr>
          </a:lstStyle>
          <a:p>
            <a:pPr>
              <a:defRPr/>
            </a:pPr>
            <a:endParaRPr lang="en-US"/>
          </a:p>
        </p:txBody>
      </p:sp>
      <p:sp>
        <p:nvSpPr>
          <p:cNvPr id="5" name="Rectangle 1030"/>
          <p:cNvSpPr>
            <a:spLocks noGrp="1" noChangeArrowheads="1"/>
          </p:cNvSpPr>
          <p:nvPr>
            <p:ph type="sldNum" sz="quarter" idx="12"/>
          </p:nvPr>
        </p:nvSpPr>
        <p:spPr>
          <a:ln/>
        </p:spPr>
        <p:txBody>
          <a:bodyPr/>
          <a:lstStyle>
            <a:lvl1pPr>
              <a:defRPr/>
            </a:lvl1pPr>
          </a:lstStyle>
          <a:p>
            <a:pPr>
              <a:defRPr/>
            </a:pPr>
            <a:fld id="{F84242F4-CE8C-2240-B1C4-823362058025}" type="slidenum">
              <a:rPr lang="en-US"/>
              <a:pPr>
                <a:defRPr/>
              </a:pPr>
              <a:t>‹#›</a:t>
            </a:fld>
            <a:endParaRPr lang="en-US"/>
          </a:p>
        </p:txBody>
      </p:sp>
    </p:spTree>
    <p:extLst>
      <p:ext uri="{BB962C8B-B14F-4D97-AF65-F5344CB8AC3E}">
        <p14:creationId xmlns:p14="http://schemas.microsoft.com/office/powerpoint/2010/main" val="186663981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8"/>
          <p:cNvSpPr>
            <a:spLocks noGrp="1" noChangeArrowheads="1"/>
          </p:cNvSpPr>
          <p:nvPr>
            <p:ph type="dt" sz="half" idx="10"/>
          </p:nvPr>
        </p:nvSpPr>
        <p:spPr>
          <a:ln/>
        </p:spPr>
        <p:txBody>
          <a:bodyPr/>
          <a:lstStyle>
            <a:lvl1pPr>
              <a:defRPr/>
            </a:lvl1pPr>
          </a:lstStyle>
          <a:p>
            <a:pPr>
              <a:defRPr/>
            </a:pPr>
            <a:endParaRPr lang="en-US"/>
          </a:p>
        </p:txBody>
      </p:sp>
      <p:sp>
        <p:nvSpPr>
          <p:cNvPr id="3" name="Rectangle 1029"/>
          <p:cNvSpPr>
            <a:spLocks noGrp="1" noChangeArrowheads="1"/>
          </p:cNvSpPr>
          <p:nvPr>
            <p:ph type="ftr" sz="quarter" idx="11"/>
          </p:nvPr>
        </p:nvSpPr>
        <p:spPr>
          <a:ln/>
        </p:spPr>
        <p:txBody>
          <a:bodyPr/>
          <a:lstStyle>
            <a:lvl1pPr>
              <a:defRPr/>
            </a:lvl1pPr>
          </a:lstStyle>
          <a:p>
            <a:pPr>
              <a:defRPr/>
            </a:pPr>
            <a:endParaRPr lang="en-US"/>
          </a:p>
        </p:txBody>
      </p:sp>
      <p:sp>
        <p:nvSpPr>
          <p:cNvPr id="4" name="Rectangle 1030"/>
          <p:cNvSpPr>
            <a:spLocks noGrp="1" noChangeArrowheads="1"/>
          </p:cNvSpPr>
          <p:nvPr>
            <p:ph type="sldNum" sz="quarter" idx="12"/>
          </p:nvPr>
        </p:nvSpPr>
        <p:spPr>
          <a:ln/>
        </p:spPr>
        <p:txBody>
          <a:bodyPr/>
          <a:lstStyle>
            <a:lvl1pPr>
              <a:defRPr/>
            </a:lvl1pPr>
          </a:lstStyle>
          <a:p>
            <a:pPr>
              <a:defRPr/>
            </a:pPr>
            <a:fld id="{26416D53-787E-EC47-8D0B-0C3DDAC88D1C}" type="slidenum">
              <a:rPr lang="en-US"/>
              <a:pPr>
                <a:defRPr/>
              </a:pPr>
              <a:t>‹#›</a:t>
            </a:fld>
            <a:endParaRPr lang="en-US"/>
          </a:p>
        </p:txBody>
      </p:sp>
    </p:spTree>
    <p:extLst>
      <p:ext uri="{BB962C8B-B14F-4D97-AF65-F5344CB8AC3E}">
        <p14:creationId xmlns:p14="http://schemas.microsoft.com/office/powerpoint/2010/main" val="209323549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8"/>
          <p:cNvSpPr>
            <a:spLocks noGrp="1" noChangeArrowheads="1"/>
          </p:cNvSpPr>
          <p:nvPr>
            <p:ph type="dt" sz="half" idx="10"/>
          </p:nvPr>
        </p:nvSpPr>
        <p:spPr>
          <a:ln/>
        </p:spPr>
        <p:txBody>
          <a:bodyPr/>
          <a:lstStyle>
            <a:lvl1pPr>
              <a:defRPr/>
            </a:lvl1pPr>
          </a:lstStyle>
          <a:p>
            <a:pPr>
              <a:defRPr/>
            </a:pPr>
            <a:endParaRPr lang="en-US"/>
          </a:p>
        </p:txBody>
      </p:sp>
      <p:sp>
        <p:nvSpPr>
          <p:cNvPr id="6" name="Rectangle 1029"/>
          <p:cNvSpPr>
            <a:spLocks noGrp="1" noChangeArrowheads="1"/>
          </p:cNvSpPr>
          <p:nvPr>
            <p:ph type="ftr" sz="quarter" idx="11"/>
          </p:nvPr>
        </p:nvSpPr>
        <p:spPr>
          <a:ln/>
        </p:spPr>
        <p:txBody>
          <a:bodyPr/>
          <a:lstStyle>
            <a:lvl1pPr>
              <a:defRPr/>
            </a:lvl1pPr>
          </a:lstStyle>
          <a:p>
            <a:pPr>
              <a:defRPr/>
            </a:pPr>
            <a:endParaRPr lang="en-US"/>
          </a:p>
        </p:txBody>
      </p:sp>
      <p:sp>
        <p:nvSpPr>
          <p:cNvPr id="7" name="Rectangle 1030"/>
          <p:cNvSpPr>
            <a:spLocks noGrp="1" noChangeArrowheads="1"/>
          </p:cNvSpPr>
          <p:nvPr>
            <p:ph type="sldNum" sz="quarter" idx="12"/>
          </p:nvPr>
        </p:nvSpPr>
        <p:spPr>
          <a:ln/>
        </p:spPr>
        <p:txBody>
          <a:bodyPr/>
          <a:lstStyle>
            <a:lvl1pPr>
              <a:defRPr/>
            </a:lvl1pPr>
          </a:lstStyle>
          <a:p>
            <a:pPr>
              <a:defRPr/>
            </a:pPr>
            <a:fld id="{751451AA-C80D-EE4F-92AB-D7CF1A707A71}" type="slidenum">
              <a:rPr lang="en-US"/>
              <a:pPr>
                <a:defRPr/>
              </a:pPr>
              <a:t>‹#›</a:t>
            </a:fld>
            <a:endParaRPr lang="en-US"/>
          </a:p>
        </p:txBody>
      </p:sp>
    </p:spTree>
    <p:extLst>
      <p:ext uri="{BB962C8B-B14F-4D97-AF65-F5344CB8AC3E}">
        <p14:creationId xmlns:p14="http://schemas.microsoft.com/office/powerpoint/2010/main" val="422573725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8"/>
          <p:cNvSpPr>
            <a:spLocks noGrp="1" noChangeArrowheads="1"/>
          </p:cNvSpPr>
          <p:nvPr>
            <p:ph type="dt" sz="half" idx="10"/>
          </p:nvPr>
        </p:nvSpPr>
        <p:spPr>
          <a:ln/>
        </p:spPr>
        <p:txBody>
          <a:bodyPr/>
          <a:lstStyle>
            <a:lvl1pPr>
              <a:defRPr/>
            </a:lvl1pPr>
          </a:lstStyle>
          <a:p>
            <a:pPr>
              <a:defRPr/>
            </a:pPr>
            <a:endParaRPr lang="en-US"/>
          </a:p>
        </p:txBody>
      </p:sp>
      <p:sp>
        <p:nvSpPr>
          <p:cNvPr id="6" name="Rectangle 1029"/>
          <p:cNvSpPr>
            <a:spLocks noGrp="1" noChangeArrowheads="1"/>
          </p:cNvSpPr>
          <p:nvPr>
            <p:ph type="ftr" sz="quarter" idx="11"/>
          </p:nvPr>
        </p:nvSpPr>
        <p:spPr>
          <a:ln/>
        </p:spPr>
        <p:txBody>
          <a:bodyPr/>
          <a:lstStyle>
            <a:lvl1pPr>
              <a:defRPr/>
            </a:lvl1pPr>
          </a:lstStyle>
          <a:p>
            <a:pPr>
              <a:defRPr/>
            </a:pPr>
            <a:endParaRPr lang="en-US"/>
          </a:p>
        </p:txBody>
      </p:sp>
      <p:sp>
        <p:nvSpPr>
          <p:cNvPr id="7" name="Rectangle 1030"/>
          <p:cNvSpPr>
            <a:spLocks noGrp="1" noChangeArrowheads="1"/>
          </p:cNvSpPr>
          <p:nvPr>
            <p:ph type="sldNum" sz="quarter" idx="12"/>
          </p:nvPr>
        </p:nvSpPr>
        <p:spPr>
          <a:ln/>
        </p:spPr>
        <p:txBody>
          <a:bodyPr/>
          <a:lstStyle>
            <a:lvl1pPr>
              <a:defRPr/>
            </a:lvl1pPr>
          </a:lstStyle>
          <a:p>
            <a:pPr>
              <a:defRPr/>
            </a:pPr>
            <a:fld id="{2DB9EFD4-7EF3-7B49-9F62-4C68AB952BC1}" type="slidenum">
              <a:rPr lang="en-US"/>
              <a:pPr>
                <a:defRPr/>
              </a:pPr>
              <a:t>‹#›</a:t>
            </a:fld>
            <a:endParaRPr lang="en-US"/>
          </a:p>
        </p:txBody>
      </p:sp>
    </p:spTree>
    <p:extLst>
      <p:ext uri="{BB962C8B-B14F-4D97-AF65-F5344CB8AC3E}">
        <p14:creationId xmlns:p14="http://schemas.microsoft.com/office/powerpoint/2010/main" val="281654993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E2DF85E5-2FBE-6D4B-BAE8-343FD27B9DC1}" type="slidenum">
              <a:rPr lang="en-US"/>
              <a:pPr>
                <a:defRPr/>
              </a:pPr>
              <a:t>‹#›</a:t>
            </a:fld>
            <a:endParaRPr lang="en-US"/>
          </a:p>
        </p:txBody>
      </p:sp>
    </p:spTree>
    <p:extLst>
      <p:ext uri="{BB962C8B-B14F-4D97-AF65-F5344CB8AC3E}">
        <p14:creationId xmlns:p14="http://schemas.microsoft.com/office/powerpoint/2010/main" val="488882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B02EE4C-69C5-7F49-A74F-6949C3200196}" type="slidenum">
              <a:rPr lang="en-US"/>
              <a:pPr>
                <a:defRPr/>
              </a:pPr>
              <a:t>‹#›</a:t>
            </a:fld>
            <a:endParaRPr lang="en-US"/>
          </a:p>
        </p:txBody>
      </p:sp>
    </p:spTree>
    <p:extLst>
      <p:ext uri="{BB962C8B-B14F-4D97-AF65-F5344CB8AC3E}">
        <p14:creationId xmlns:p14="http://schemas.microsoft.com/office/powerpoint/2010/main" val="111274562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533400"/>
            <a:ext cx="1943100" cy="5638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533400"/>
            <a:ext cx="56769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E33473AA-CBE9-9A48-AE83-45FA1D0B0C7F}" type="slidenum">
              <a:rPr lang="en-US"/>
              <a:pPr>
                <a:defRPr/>
              </a:pPr>
              <a:t>‹#›</a:t>
            </a:fld>
            <a:endParaRPr lang="en-US"/>
          </a:p>
        </p:txBody>
      </p:sp>
    </p:spTree>
    <p:extLst>
      <p:ext uri="{BB962C8B-B14F-4D97-AF65-F5344CB8AC3E}">
        <p14:creationId xmlns:p14="http://schemas.microsoft.com/office/powerpoint/2010/main" val="13982767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atin typeface="Times New Roman" charset="0"/>
              </a:defRPr>
            </a:lvl1pPr>
          </a:lstStyle>
          <a:p>
            <a:pPr>
              <a:defRPr/>
            </a:pPr>
            <a:endParaRPr lang="en-GB"/>
          </a:p>
        </p:txBody>
      </p:sp>
      <p:sp>
        <p:nvSpPr>
          <p:cNvPr id="5" name="Rectangle 5"/>
          <p:cNvSpPr>
            <a:spLocks noGrp="1" noChangeArrowheads="1"/>
          </p:cNvSpPr>
          <p:nvPr>
            <p:ph type="ftr" sz="quarter" idx="11"/>
          </p:nvPr>
        </p:nvSpPr>
        <p:spPr/>
        <p:txBody>
          <a:bodyPr/>
          <a:lstStyle>
            <a:lvl1pPr>
              <a:defRPr>
                <a:latin typeface="Times New Roman" charset="0"/>
              </a:defRPr>
            </a:lvl1pPr>
          </a:lstStyle>
          <a:p>
            <a:pPr>
              <a:defRPr/>
            </a:pPr>
            <a:endParaRPr lang="en-GB"/>
          </a:p>
        </p:txBody>
      </p:sp>
      <p:sp>
        <p:nvSpPr>
          <p:cNvPr id="6" name="Rectangle 6"/>
          <p:cNvSpPr>
            <a:spLocks noGrp="1" noChangeArrowheads="1"/>
          </p:cNvSpPr>
          <p:nvPr>
            <p:ph type="sldNum" sz="quarter" idx="12"/>
          </p:nvPr>
        </p:nvSpPr>
        <p:spPr/>
        <p:txBody>
          <a:bodyPr/>
          <a:lstStyle>
            <a:lvl1pPr>
              <a:defRPr>
                <a:latin typeface="Times New Roman" charset="0"/>
              </a:defRPr>
            </a:lvl1pPr>
          </a:lstStyle>
          <a:p>
            <a:pPr>
              <a:defRPr/>
            </a:pPr>
            <a:fld id="{D364556E-24B0-C048-AC59-21B149853D12}" type="slidenum">
              <a:rPr lang="en-GB"/>
              <a:pPr>
                <a:defRPr/>
              </a:pPr>
              <a:t>‹#›</a:t>
            </a:fld>
            <a:endParaRPr lang="en-GB"/>
          </a:p>
        </p:txBody>
      </p:sp>
    </p:spTree>
    <p:extLst>
      <p:ext uri="{BB962C8B-B14F-4D97-AF65-F5344CB8AC3E}">
        <p14:creationId xmlns:p14="http://schemas.microsoft.com/office/powerpoint/2010/main" val="1507624622"/>
      </p:ext>
    </p:extLst>
  </p:cSld>
  <p:clrMapOvr>
    <a:masterClrMapping/>
  </p:clrMapOvr>
  <p:transition>
    <p:random/>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atin typeface="Times New Roman" charset="0"/>
              </a:defRPr>
            </a:lvl1pPr>
          </a:lstStyle>
          <a:p>
            <a:pPr>
              <a:defRPr/>
            </a:pPr>
            <a:endParaRPr lang="en-GB"/>
          </a:p>
        </p:txBody>
      </p:sp>
      <p:sp>
        <p:nvSpPr>
          <p:cNvPr id="5" name="Rectangle 5"/>
          <p:cNvSpPr>
            <a:spLocks noGrp="1" noChangeArrowheads="1"/>
          </p:cNvSpPr>
          <p:nvPr>
            <p:ph type="ftr" sz="quarter" idx="11"/>
          </p:nvPr>
        </p:nvSpPr>
        <p:spPr/>
        <p:txBody>
          <a:bodyPr/>
          <a:lstStyle>
            <a:lvl1pPr>
              <a:defRPr>
                <a:latin typeface="Times New Roman" charset="0"/>
              </a:defRPr>
            </a:lvl1pPr>
          </a:lstStyle>
          <a:p>
            <a:pPr>
              <a:defRPr/>
            </a:pPr>
            <a:endParaRPr lang="en-GB"/>
          </a:p>
        </p:txBody>
      </p:sp>
      <p:sp>
        <p:nvSpPr>
          <p:cNvPr id="6" name="Rectangle 6"/>
          <p:cNvSpPr>
            <a:spLocks noGrp="1" noChangeArrowheads="1"/>
          </p:cNvSpPr>
          <p:nvPr>
            <p:ph type="sldNum" sz="quarter" idx="12"/>
          </p:nvPr>
        </p:nvSpPr>
        <p:spPr/>
        <p:txBody>
          <a:bodyPr/>
          <a:lstStyle>
            <a:lvl1pPr>
              <a:defRPr>
                <a:latin typeface="Times New Roman" charset="0"/>
              </a:defRPr>
            </a:lvl1pPr>
          </a:lstStyle>
          <a:p>
            <a:pPr>
              <a:defRPr/>
            </a:pPr>
            <a:fld id="{8816BFE4-EFF8-2D46-A977-327FFD2B0C6D}" type="slidenum">
              <a:rPr lang="en-GB"/>
              <a:pPr>
                <a:defRPr/>
              </a:pPr>
              <a:t>‹#›</a:t>
            </a:fld>
            <a:endParaRPr lang="en-GB"/>
          </a:p>
        </p:txBody>
      </p:sp>
    </p:spTree>
    <p:extLst>
      <p:ext uri="{BB962C8B-B14F-4D97-AF65-F5344CB8AC3E}">
        <p14:creationId xmlns:p14="http://schemas.microsoft.com/office/powerpoint/2010/main" val="3622296082"/>
      </p:ext>
    </p:extLst>
  </p:cSld>
  <p:clrMapOvr>
    <a:masterClrMapping/>
  </p:clrMapOvr>
  <p:transition>
    <p:random/>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atin typeface="Times New Roman" charset="0"/>
              </a:defRPr>
            </a:lvl1pPr>
          </a:lstStyle>
          <a:p>
            <a:pPr>
              <a:defRPr/>
            </a:pPr>
            <a:endParaRPr lang="en-GB"/>
          </a:p>
        </p:txBody>
      </p:sp>
      <p:sp>
        <p:nvSpPr>
          <p:cNvPr id="5" name="Rectangle 5"/>
          <p:cNvSpPr>
            <a:spLocks noGrp="1" noChangeArrowheads="1"/>
          </p:cNvSpPr>
          <p:nvPr>
            <p:ph type="ftr" sz="quarter" idx="11"/>
          </p:nvPr>
        </p:nvSpPr>
        <p:spPr/>
        <p:txBody>
          <a:bodyPr/>
          <a:lstStyle>
            <a:lvl1pPr>
              <a:defRPr>
                <a:latin typeface="Times New Roman" charset="0"/>
              </a:defRPr>
            </a:lvl1pPr>
          </a:lstStyle>
          <a:p>
            <a:pPr>
              <a:defRPr/>
            </a:pPr>
            <a:endParaRPr lang="en-GB"/>
          </a:p>
        </p:txBody>
      </p:sp>
      <p:sp>
        <p:nvSpPr>
          <p:cNvPr id="6" name="Rectangle 6"/>
          <p:cNvSpPr>
            <a:spLocks noGrp="1" noChangeArrowheads="1"/>
          </p:cNvSpPr>
          <p:nvPr>
            <p:ph type="sldNum" sz="quarter" idx="12"/>
          </p:nvPr>
        </p:nvSpPr>
        <p:spPr/>
        <p:txBody>
          <a:bodyPr/>
          <a:lstStyle>
            <a:lvl1pPr>
              <a:defRPr>
                <a:latin typeface="Times New Roman" charset="0"/>
              </a:defRPr>
            </a:lvl1pPr>
          </a:lstStyle>
          <a:p>
            <a:pPr>
              <a:defRPr/>
            </a:pPr>
            <a:fld id="{05377931-C6DD-9E46-9F69-048F5A0B7B80}" type="slidenum">
              <a:rPr lang="en-GB"/>
              <a:pPr>
                <a:defRPr/>
              </a:pPr>
              <a:t>‹#›</a:t>
            </a:fld>
            <a:endParaRPr lang="en-GB"/>
          </a:p>
        </p:txBody>
      </p:sp>
    </p:spTree>
    <p:extLst>
      <p:ext uri="{BB962C8B-B14F-4D97-AF65-F5344CB8AC3E}">
        <p14:creationId xmlns:p14="http://schemas.microsoft.com/office/powerpoint/2010/main" val="2540714347"/>
      </p:ext>
    </p:extLst>
  </p:cSld>
  <p:clrMapOvr>
    <a:masterClrMapping/>
  </p:clrMapOvr>
  <p:transition>
    <p:random/>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defRPr>
                <a:latin typeface="Times New Roman" charset="0"/>
              </a:defRPr>
            </a:lvl1pPr>
          </a:lstStyle>
          <a:p>
            <a:pPr>
              <a:defRPr/>
            </a:pPr>
            <a:endParaRPr lang="en-GB"/>
          </a:p>
        </p:txBody>
      </p:sp>
      <p:sp>
        <p:nvSpPr>
          <p:cNvPr id="6" name="Rectangle 5"/>
          <p:cNvSpPr>
            <a:spLocks noGrp="1" noChangeArrowheads="1"/>
          </p:cNvSpPr>
          <p:nvPr>
            <p:ph type="ftr" sz="quarter" idx="11"/>
          </p:nvPr>
        </p:nvSpPr>
        <p:spPr/>
        <p:txBody>
          <a:bodyPr/>
          <a:lstStyle>
            <a:lvl1pPr>
              <a:defRPr>
                <a:latin typeface="Times New Roman" charset="0"/>
              </a:defRPr>
            </a:lvl1pPr>
          </a:lstStyle>
          <a:p>
            <a:pPr>
              <a:defRPr/>
            </a:pPr>
            <a:endParaRPr lang="en-GB"/>
          </a:p>
        </p:txBody>
      </p:sp>
      <p:sp>
        <p:nvSpPr>
          <p:cNvPr id="7" name="Rectangle 6"/>
          <p:cNvSpPr>
            <a:spLocks noGrp="1" noChangeArrowheads="1"/>
          </p:cNvSpPr>
          <p:nvPr>
            <p:ph type="sldNum" sz="quarter" idx="12"/>
          </p:nvPr>
        </p:nvSpPr>
        <p:spPr/>
        <p:txBody>
          <a:bodyPr/>
          <a:lstStyle>
            <a:lvl1pPr>
              <a:defRPr>
                <a:latin typeface="Times New Roman" charset="0"/>
              </a:defRPr>
            </a:lvl1pPr>
          </a:lstStyle>
          <a:p>
            <a:pPr>
              <a:defRPr/>
            </a:pPr>
            <a:fld id="{DBE8C0A4-D93F-8148-9B6A-B4A07B7260C4}" type="slidenum">
              <a:rPr lang="en-GB"/>
              <a:pPr>
                <a:defRPr/>
              </a:pPr>
              <a:t>‹#›</a:t>
            </a:fld>
            <a:endParaRPr lang="en-GB"/>
          </a:p>
        </p:txBody>
      </p:sp>
    </p:spTree>
    <p:extLst>
      <p:ext uri="{BB962C8B-B14F-4D97-AF65-F5344CB8AC3E}">
        <p14:creationId xmlns:p14="http://schemas.microsoft.com/office/powerpoint/2010/main" val="856696842"/>
      </p:ext>
    </p:extLst>
  </p:cSld>
  <p:clrMapOvr>
    <a:masterClrMapping/>
  </p:clrMapOvr>
  <p:transition>
    <p:random/>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defRPr>
                <a:latin typeface="Times New Roman" charset="0"/>
              </a:defRPr>
            </a:lvl1pPr>
          </a:lstStyle>
          <a:p>
            <a:pPr>
              <a:defRPr/>
            </a:pPr>
            <a:endParaRPr lang="en-GB"/>
          </a:p>
        </p:txBody>
      </p:sp>
      <p:sp>
        <p:nvSpPr>
          <p:cNvPr id="8" name="Rectangle 5"/>
          <p:cNvSpPr>
            <a:spLocks noGrp="1" noChangeArrowheads="1"/>
          </p:cNvSpPr>
          <p:nvPr>
            <p:ph type="ftr" sz="quarter" idx="11"/>
          </p:nvPr>
        </p:nvSpPr>
        <p:spPr/>
        <p:txBody>
          <a:bodyPr/>
          <a:lstStyle>
            <a:lvl1pPr>
              <a:defRPr>
                <a:latin typeface="Times New Roman" charset="0"/>
              </a:defRPr>
            </a:lvl1pPr>
          </a:lstStyle>
          <a:p>
            <a:pPr>
              <a:defRPr/>
            </a:pPr>
            <a:endParaRPr lang="en-GB"/>
          </a:p>
        </p:txBody>
      </p:sp>
      <p:sp>
        <p:nvSpPr>
          <p:cNvPr id="9" name="Rectangle 6"/>
          <p:cNvSpPr>
            <a:spLocks noGrp="1" noChangeArrowheads="1"/>
          </p:cNvSpPr>
          <p:nvPr>
            <p:ph type="sldNum" sz="quarter" idx="12"/>
          </p:nvPr>
        </p:nvSpPr>
        <p:spPr/>
        <p:txBody>
          <a:bodyPr/>
          <a:lstStyle>
            <a:lvl1pPr>
              <a:defRPr>
                <a:latin typeface="Times New Roman" charset="0"/>
              </a:defRPr>
            </a:lvl1pPr>
          </a:lstStyle>
          <a:p>
            <a:pPr>
              <a:defRPr/>
            </a:pPr>
            <a:fld id="{A470565C-ACBF-F443-9A46-37E222810F30}" type="slidenum">
              <a:rPr lang="en-GB"/>
              <a:pPr>
                <a:defRPr/>
              </a:pPr>
              <a:t>‹#›</a:t>
            </a:fld>
            <a:endParaRPr lang="en-GB"/>
          </a:p>
        </p:txBody>
      </p:sp>
    </p:spTree>
    <p:extLst>
      <p:ext uri="{BB962C8B-B14F-4D97-AF65-F5344CB8AC3E}">
        <p14:creationId xmlns:p14="http://schemas.microsoft.com/office/powerpoint/2010/main" val="1374560232"/>
      </p:ext>
    </p:extLst>
  </p:cSld>
  <p:clrMapOvr>
    <a:masterClrMapping/>
  </p:clrMapOvr>
  <p:transition>
    <p:random/>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atin typeface="Times New Roman" charset="0"/>
              </a:defRPr>
            </a:lvl1pPr>
          </a:lstStyle>
          <a:p>
            <a:pPr>
              <a:defRPr/>
            </a:pPr>
            <a:endParaRPr lang="en-GB"/>
          </a:p>
        </p:txBody>
      </p:sp>
      <p:sp>
        <p:nvSpPr>
          <p:cNvPr id="4" name="Rectangle 5"/>
          <p:cNvSpPr>
            <a:spLocks noGrp="1" noChangeArrowheads="1"/>
          </p:cNvSpPr>
          <p:nvPr>
            <p:ph type="ftr" sz="quarter" idx="11"/>
          </p:nvPr>
        </p:nvSpPr>
        <p:spPr/>
        <p:txBody>
          <a:bodyPr/>
          <a:lstStyle>
            <a:lvl1pPr>
              <a:defRPr>
                <a:latin typeface="Times New Roman" charset="0"/>
              </a:defRPr>
            </a:lvl1pPr>
          </a:lstStyle>
          <a:p>
            <a:pPr>
              <a:defRPr/>
            </a:pPr>
            <a:endParaRPr lang="en-GB"/>
          </a:p>
        </p:txBody>
      </p:sp>
      <p:sp>
        <p:nvSpPr>
          <p:cNvPr id="5" name="Rectangle 6"/>
          <p:cNvSpPr>
            <a:spLocks noGrp="1" noChangeArrowheads="1"/>
          </p:cNvSpPr>
          <p:nvPr>
            <p:ph type="sldNum" sz="quarter" idx="12"/>
          </p:nvPr>
        </p:nvSpPr>
        <p:spPr/>
        <p:txBody>
          <a:bodyPr/>
          <a:lstStyle>
            <a:lvl1pPr>
              <a:defRPr>
                <a:latin typeface="Times New Roman" charset="0"/>
              </a:defRPr>
            </a:lvl1pPr>
          </a:lstStyle>
          <a:p>
            <a:pPr>
              <a:defRPr/>
            </a:pPr>
            <a:fld id="{0822452A-3A48-334D-A4D7-56A3DC5EF9DB}" type="slidenum">
              <a:rPr lang="en-GB"/>
              <a:pPr>
                <a:defRPr/>
              </a:pPr>
              <a:t>‹#›</a:t>
            </a:fld>
            <a:endParaRPr lang="en-GB"/>
          </a:p>
        </p:txBody>
      </p:sp>
    </p:spTree>
    <p:extLst>
      <p:ext uri="{BB962C8B-B14F-4D97-AF65-F5344CB8AC3E}">
        <p14:creationId xmlns:p14="http://schemas.microsoft.com/office/powerpoint/2010/main" val="3374353818"/>
      </p:ext>
    </p:extLst>
  </p:cSld>
  <p:clrMapOvr>
    <a:masterClrMapping/>
  </p:clrMapOvr>
  <p:transition>
    <p:random/>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atin typeface="Times New Roman" charset="0"/>
              </a:defRPr>
            </a:lvl1pPr>
          </a:lstStyle>
          <a:p>
            <a:pPr>
              <a:defRPr/>
            </a:pPr>
            <a:endParaRPr lang="en-GB"/>
          </a:p>
        </p:txBody>
      </p:sp>
      <p:sp>
        <p:nvSpPr>
          <p:cNvPr id="3" name="Rectangle 5"/>
          <p:cNvSpPr>
            <a:spLocks noGrp="1" noChangeArrowheads="1"/>
          </p:cNvSpPr>
          <p:nvPr>
            <p:ph type="ftr" sz="quarter" idx="11"/>
          </p:nvPr>
        </p:nvSpPr>
        <p:spPr/>
        <p:txBody>
          <a:bodyPr/>
          <a:lstStyle>
            <a:lvl1pPr>
              <a:defRPr>
                <a:latin typeface="Times New Roman" charset="0"/>
              </a:defRPr>
            </a:lvl1pPr>
          </a:lstStyle>
          <a:p>
            <a:pPr>
              <a:defRPr/>
            </a:pPr>
            <a:endParaRPr lang="en-GB"/>
          </a:p>
        </p:txBody>
      </p:sp>
      <p:sp>
        <p:nvSpPr>
          <p:cNvPr id="4" name="Rectangle 6"/>
          <p:cNvSpPr>
            <a:spLocks noGrp="1" noChangeArrowheads="1"/>
          </p:cNvSpPr>
          <p:nvPr>
            <p:ph type="sldNum" sz="quarter" idx="12"/>
          </p:nvPr>
        </p:nvSpPr>
        <p:spPr/>
        <p:txBody>
          <a:bodyPr/>
          <a:lstStyle>
            <a:lvl1pPr>
              <a:defRPr>
                <a:latin typeface="Times New Roman" charset="0"/>
              </a:defRPr>
            </a:lvl1pPr>
          </a:lstStyle>
          <a:p>
            <a:pPr>
              <a:defRPr/>
            </a:pPr>
            <a:fld id="{6DF61351-F0A1-1E4C-A670-20B2BB691745}" type="slidenum">
              <a:rPr lang="en-GB"/>
              <a:pPr>
                <a:defRPr/>
              </a:pPr>
              <a:t>‹#›</a:t>
            </a:fld>
            <a:endParaRPr lang="en-GB"/>
          </a:p>
        </p:txBody>
      </p:sp>
    </p:spTree>
    <p:extLst>
      <p:ext uri="{BB962C8B-B14F-4D97-AF65-F5344CB8AC3E}">
        <p14:creationId xmlns:p14="http://schemas.microsoft.com/office/powerpoint/2010/main" val="1053041539"/>
      </p:ext>
    </p:extLst>
  </p:cSld>
  <p:clrMapOvr>
    <a:masterClrMapping/>
  </p:clrMapOvr>
  <p:transition>
    <p:random/>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atin typeface="Times New Roman" charset="0"/>
              </a:defRPr>
            </a:lvl1pPr>
          </a:lstStyle>
          <a:p>
            <a:pPr>
              <a:defRPr/>
            </a:pPr>
            <a:endParaRPr lang="en-GB"/>
          </a:p>
        </p:txBody>
      </p:sp>
      <p:sp>
        <p:nvSpPr>
          <p:cNvPr id="6" name="Rectangle 5"/>
          <p:cNvSpPr>
            <a:spLocks noGrp="1" noChangeArrowheads="1"/>
          </p:cNvSpPr>
          <p:nvPr>
            <p:ph type="ftr" sz="quarter" idx="11"/>
          </p:nvPr>
        </p:nvSpPr>
        <p:spPr/>
        <p:txBody>
          <a:bodyPr/>
          <a:lstStyle>
            <a:lvl1pPr>
              <a:defRPr>
                <a:latin typeface="Times New Roman" charset="0"/>
              </a:defRPr>
            </a:lvl1pPr>
          </a:lstStyle>
          <a:p>
            <a:pPr>
              <a:defRPr/>
            </a:pPr>
            <a:endParaRPr lang="en-GB"/>
          </a:p>
        </p:txBody>
      </p:sp>
      <p:sp>
        <p:nvSpPr>
          <p:cNvPr id="7" name="Rectangle 6"/>
          <p:cNvSpPr>
            <a:spLocks noGrp="1" noChangeArrowheads="1"/>
          </p:cNvSpPr>
          <p:nvPr>
            <p:ph type="sldNum" sz="quarter" idx="12"/>
          </p:nvPr>
        </p:nvSpPr>
        <p:spPr/>
        <p:txBody>
          <a:bodyPr/>
          <a:lstStyle>
            <a:lvl1pPr>
              <a:defRPr>
                <a:latin typeface="Times New Roman" charset="0"/>
              </a:defRPr>
            </a:lvl1pPr>
          </a:lstStyle>
          <a:p>
            <a:pPr>
              <a:defRPr/>
            </a:pPr>
            <a:fld id="{F6213CAB-751C-5C43-B69D-ED65177E6065}" type="slidenum">
              <a:rPr lang="en-GB"/>
              <a:pPr>
                <a:defRPr/>
              </a:pPr>
              <a:t>‹#›</a:t>
            </a:fld>
            <a:endParaRPr lang="en-GB"/>
          </a:p>
        </p:txBody>
      </p:sp>
    </p:spTree>
    <p:extLst>
      <p:ext uri="{BB962C8B-B14F-4D97-AF65-F5344CB8AC3E}">
        <p14:creationId xmlns:p14="http://schemas.microsoft.com/office/powerpoint/2010/main" val="1683843205"/>
      </p:ext>
    </p:extLst>
  </p:cSld>
  <p:clrMapOvr>
    <a:masterClrMapping/>
  </p:clrMapOvr>
  <p:transition>
    <p:random/>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atin typeface="Times New Roman" charset="0"/>
              </a:defRPr>
            </a:lvl1pPr>
          </a:lstStyle>
          <a:p>
            <a:pPr>
              <a:defRPr/>
            </a:pPr>
            <a:endParaRPr lang="en-GB"/>
          </a:p>
        </p:txBody>
      </p:sp>
      <p:sp>
        <p:nvSpPr>
          <p:cNvPr id="6" name="Rectangle 5"/>
          <p:cNvSpPr>
            <a:spLocks noGrp="1" noChangeArrowheads="1"/>
          </p:cNvSpPr>
          <p:nvPr>
            <p:ph type="ftr" sz="quarter" idx="11"/>
          </p:nvPr>
        </p:nvSpPr>
        <p:spPr/>
        <p:txBody>
          <a:bodyPr/>
          <a:lstStyle>
            <a:lvl1pPr>
              <a:defRPr>
                <a:latin typeface="Times New Roman" charset="0"/>
              </a:defRPr>
            </a:lvl1pPr>
          </a:lstStyle>
          <a:p>
            <a:pPr>
              <a:defRPr/>
            </a:pPr>
            <a:endParaRPr lang="en-GB"/>
          </a:p>
        </p:txBody>
      </p:sp>
      <p:sp>
        <p:nvSpPr>
          <p:cNvPr id="7" name="Rectangle 6"/>
          <p:cNvSpPr>
            <a:spLocks noGrp="1" noChangeArrowheads="1"/>
          </p:cNvSpPr>
          <p:nvPr>
            <p:ph type="sldNum" sz="quarter" idx="12"/>
          </p:nvPr>
        </p:nvSpPr>
        <p:spPr/>
        <p:txBody>
          <a:bodyPr/>
          <a:lstStyle>
            <a:lvl1pPr>
              <a:defRPr>
                <a:latin typeface="Times New Roman" charset="0"/>
              </a:defRPr>
            </a:lvl1pPr>
          </a:lstStyle>
          <a:p>
            <a:pPr>
              <a:defRPr/>
            </a:pPr>
            <a:fld id="{DDE1220A-DD58-D049-B03B-91409A53AE95}" type="slidenum">
              <a:rPr lang="en-GB"/>
              <a:pPr>
                <a:defRPr/>
              </a:pPr>
              <a:t>‹#›</a:t>
            </a:fld>
            <a:endParaRPr lang="en-GB"/>
          </a:p>
        </p:txBody>
      </p:sp>
    </p:spTree>
    <p:extLst>
      <p:ext uri="{BB962C8B-B14F-4D97-AF65-F5344CB8AC3E}">
        <p14:creationId xmlns:p14="http://schemas.microsoft.com/office/powerpoint/2010/main" val="182074095"/>
      </p:ext>
    </p:extLst>
  </p:cSld>
  <p:clrMapOvr>
    <a:masterClrMapping/>
  </p:clrMapOvr>
  <p:transition>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87.xml"/><Relationship Id="rId13" Type="http://schemas.openxmlformats.org/officeDocument/2006/relationships/image" Target="../media/image2.jpeg"/><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theme" Target="../theme/theme10.xm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98.xml"/><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theme" Target="../theme/theme11.xml"/><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5" Type="http://schemas.openxmlformats.org/officeDocument/2006/relationships/slideLayout" Target="../slideLayouts/slideLayout95.xml"/><Relationship Id="rId10" Type="http://schemas.openxmlformats.org/officeDocument/2006/relationships/slideLayout" Target="../slideLayouts/slideLayout100.xml"/><Relationship Id="rId4" Type="http://schemas.openxmlformats.org/officeDocument/2006/relationships/slideLayout" Target="../slideLayouts/slideLayout94.xml"/><Relationship Id="rId9" Type="http://schemas.openxmlformats.org/officeDocument/2006/relationships/slideLayout" Target="../slideLayouts/slideLayout9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09.xml"/><Relationship Id="rId3" Type="http://schemas.openxmlformats.org/officeDocument/2006/relationships/slideLayout" Target="../slideLayouts/slideLayout104.xml"/><Relationship Id="rId7" Type="http://schemas.openxmlformats.org/officeDocument/2006/relationships/slideLayout" Target="../slideLayouts/slideLayout108.xml"/><Relationship Id="rId12" Type="http://schemas.openxmlformats.org/officeDocument/2006/relationships/theme" Target="../theme/theme12.xml"/><Relationship Id="rId2" Type="http://schemas.openxmlformats.org/officeDocument/2006/relationships/slideLayout" Target="../slideLayouts/slideLayout103.xml"/><Relationship Id="rId1" Type="http://schemas.openxmlformats.org/officeDocument/2006/relationships/slideLayout" Target="../slideLayouts/slideLayout102.xml"/><Relationship Id="rId6" Type="http://schemas.openxmlformats.org/officeDocument/2006/relationships/slideLayout" Target="../slideLayouts/slideLayout107.xml"/><Relationship Id="rId11" Type="http://schemas.openxmlformats.org/officeDocument/2006/relationships/slideLayout" Target="../slideLayouts/slideLayout112.xml"/><Relationship Id="rId5" Type="http://schemas.openxmlformats.org/officeDocument/2006/relationships/slideLayout" Target="../slideLayouts/slideLayout106.xml"/><Relationship Id="rId10" Type="http://schemas.openxmlformats.org/officeDocument/2006/relationships/slideLayout" Target="../slideLayouts/slideLayout111.xml"/><Relationship Id="rId4" Type="http://schemas.openxmlformats.org/officeDocument/2006/relationships/slideLayout" Target="../slideLayouts/slideLayout105.xml"/><Relationship Id="rId9" Type="http://schemas.openxmlformats.org/officeDocument/2006/relationships/slideLayout" Target="../slideLayouts/slideLayout11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20.xml"/><Relationship Id="rId13" Type="http://schemas.openxmlformats.org/officeDocument/2006/relationships/image" Target="../media/image5.jpeg"/><Relationship Id="rId3" Type="http://schemas.openxmlformats.org/officeDocument/2006/relationships/slideLayout" Target="../slideLayouts/slideLayout115.xml"/><Relationship Id="rId7" Type="http://schemas.openxmlformats.org/officeDocument/2006/relationships/slideLayout" Target="../slideLayouts/slideLayout119.xml"/><Relationship Id="rId12" Type="http://schemas.openxmlformats.org/officeDocument/2006/relationships/theme" Target="../theme/theme13.xml"/><Relationship Id="rId2" Type="http://schemas.openxmlformats.org/officeDocument/2006/relationships/slideLayout" Target="../slideLayouts/slideLayout114.xml"/><Relationship Id="rId1" Type="http://schemas.openxmlformats.org/officeDocument/2006/relationships/slideLayout" Target="../slideLayouts/slideLayout113.xml"/><Relationship Id="rId6" Type="http://schemas.openxmlformats.org/officeDocument/2006/relationships/slideLayout" Target="../slideLayouts/slideLayout118.xml"/><Relationship Id="rId11" Type="http://schemas.openxmlformats.org/officeDocument/2006/relationships/slideLayout" Target="../slideLayouts/slideLayout123.xml"/><Relationship Id="rId5" Type="http://schemas.openxmlformats.org/officeDocument/2006/relationships/slideLayout" Target="../slideLayouts/slideLayout117.xml"/><Relationship Id="rId10" Type="http://schemas.openxmlformats.org/officeDocument/2006/relationships/slideLayout" Target="../slideLayouts/slideLayout122.xml"/><Relationship Id="rId4" Type="http://schemas.openxmlformats.org/officeDocument/2006/relationships/slideLayout" Target="../slideLayouts/slideLayout116.xml"/><Relationship Id="rId9" Type="http://schemas.openxmlformats.org/officeDocument/2006/relationships/slideLayout" Target="../slideLayouts/slideLayout12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31.xml"/><Relationship Id="rId3" Type="http://schemas.openxmlformats.org/officeDocument/2006/relationships/slideLayout" Target="../slideLayouts/slideLayout126.xml"/><Relationship Id="rId7" Type="http://schemas.openxmlformats.org/officeDocument/2006/relationships/slideLayout" Target="../slideLayouts/slideLayout130.xml"/><Relationship Id="rId12" Type="http://schemas.openxmlformats.org/officeDocument/2006/relationships/theme" Target="../theme/theme14.xml"/><Relationship Id="rId2" Type="http://schemas.openxmlformats.org/officeDocument/2006/relationships/slideLayout" Target="../slideLayouts/slideLayout125.xml"/><Relationship Id="rId1" Type="http://schemas.openxmlformats.org/officeDocument/2006/relationships/slideLayout" Target="../slideLayouts/slideLayout124.xml"/><Relationship Id="rId6" Type="http://schemas.openxmlformats.org/officeDocument/2006/relationships/slideLayout" Target="../slideLayouts/slideLayout129.xml"/><Relationship Id="rId11" Type="http://schemas.openxmlformats.org/officeDocument/2006/relationships/slideLayout" Target="../slideLayouts/slideLayout134.xml"/><Relationship Id="rId5" Type="http://schemas.openxmlformats.org/officeDocument/2006/relationships/slideLayout" Target="../slideLayouts/slideLayout128.xml"/><Relationship Id="rId10" Type="http://schemas.openxmlformats.org/officeDocument/2006/relationships/slideLayout" Target="../slideLayouts/slideLayout133.xml"/><Relationship Id="rId4" Type="http://schemas.openxmlformats.org/officeDocument/2006/relationships/slideLayout" Target="../slideLayouts/slideLayout127.xml"/><Relationship Id="rId9" Type="http://schemas.openxmlformats.org/officeDocument/2006/relationships/slideLayout" Target="../slideLayouts/slideLayout13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42.xml"/><Relationship Id="rId13" Type="http://schemas.openxmlformats.org/officeDocument/2006/relationships/image" Target="../media/image7.jpeg"/><Relationship Id="rId3" Type="http://schemas.openxmlformats.org/officeDocument/2006/relationships/slideLayout" Target="../slideLayouts/slideLayout137.xml"/><Relationship Id="rId7" Type="http://schemas.openxmlformats.org/officeDocument/2006/relationships/slideLayout" Target="../slideLayouts/slideLayout141.xml"/><Relationship Id="rId12" Type="http://schemas.openxmlformats.org/officeDocument/2006/relationships/theme" Target="../theme/theme15.xml"/><Relationship Id="rId2" Type="http://schemas.openxmlformats.org/officeDocument/2006/relationships/slideLayout" Target="../slideLayouts/slideLayout136.xml"/><Relationship Id="rId1" Type="http://schemas.openxmlformats.org/officeDocument/2006/relationships/slideLayout" Target="../slideLayouts/slideLayout135.xml"/><Relationship Id="rId6" Type="http://schemas.openxmlformats.org/officeDocument/2006/relationships/slideLayout" Target="../slideLayouts/slideLayout140.xml"/><Relationship Id="rId11" Type="http://schemas.openxmlformats.org/officeDocument/2006/relationships/slideLayout" Target="../slideLayouts/slideLayout145.xml"/><Relationship Id="rId5" Type="http://schemas.openxmlformats.org/officeDocument/2006/relationships/slideLayout" Target="../slideLayouts/slideLayout139.xml"/><Relationship Id="rId15" Type="http://schemas.openxmlformats.org/officeDocument/2006/relationships/image" Target="../media/image9.jpeg"/><Relationship Id="rId10" Type="http://schemas.openxmlformats.org/officeDocument/2006/relationships/slideLayout" Target="../slideLayouts/slideLayout144.xml"/><Relationship Id="rId4" Type="http://schemas.openxmlformats.org/officeDocument/2006/relationships/slideLayout" Target="../slideLayouts/slideLayout138.xml"/><Relationship Id="rId9" Type="http://schemas.openxmlformats.org/officeDocument/2006/relationships/slideLayout" Target="../slideLayouts/slideLayout143.xml"/><Relationship Id="rId14" Type="http://schemas.openxmlformats.org/officeDocument/2006/relationships/image" Target="../media/image8.jpeg"/></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53.xml"/><Relationship Id="rId13" Type="http://schemas.openxmlformats.org/officeDocument/2006/relationships/image" Target="../media/image11.jpeg"/><Relationship Id="rId3" Type="http://schemas.openxmlformats.org/officeDocument/2006/relationships/slideLayout" Target="../slideLayouts/slideLayout148.xml"/><Relationship Id="rId7" Type="http://schemas.openxmlformats.org/officeDocument/2006/relationships/slideLayout" Target="../slideLayouts/slideLayout152.xml"/><Relationship Id="rId12" Type="http://schemas.openxmlformats.org/officeDocument/2006/relationships/theme" Target="../theme/theme16.xml"/><Relationship Id="rId17" Type="http://schemas.openxmlformats.org/officeDocument/2006/relationships/image" Target="../media/image15.png"/><Relationship Id="rId2" Type="http://schemas.openxmlformats.org/officeDocument/2006/relationships/slideLayout" Target="../slideLayouts/slideLayout147.xml"/><Relationship Id="rId16" Type="http://schemas.openxmlformats.org/officeDocument/2006/relationships/image" Target="../media/image14.png"/><Relationship Id="rId1" Type="http://schemas.openxmlformats.org/officeDocument/2006/relationships/slideLayout" Target="../slideLayouts/slideLayout146.xml"/><Relationship Id="rId6" Type="http://schemas.openxmlformats.org/officeDocument/2006/relationships/slideLayout" Target="../slideLayouts/slideLayout151.xml"/><Relationship Id="rId11" Type="http://schemas.openxmlformats.org/officeDocument/2006/relationships/slideLayout" Target="../slideLayouts/slideLayout156.xml"/><Relationship Id="rId5" Type="http://schemas.openxmlformats.org/officeDocument/2006/relationships/slideLayout" Target="../slideLayouts/slideLayout150.xml"/><Relationship Id="rId15" Type="http://schemas.openxmlformats.org/officeDocument/2006/relationships/image" Target="../media/image13.png"/><Relationship Id="rId10" Type="http://schemas.openxmlformats.org/officeDocument/2006/relationships/slideLayout" Target="../slideLayouts/slideLayout155.xml"/><Relationship Id="rId4" Type="http://schemas.openxmlformats.org/officeDocument/2006/relationships/slideLayout" Target="../slideLayouts/slideLayout149.xml"/><Relationship Id="rId9" Type="http://schemas.openxmlformats.org/officeDocument/2006/relationships/slideLayout" Target="../slideLayouts/slideLayout154.xml"/><Relationship Id="rId14" Type="http://schemas.openxmlformats.org/officeDocument/2006/relationships/image" Target="../media/image12.png"/></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64.xml"/><Relationship Id="rId13" Type="http://schemas.openxmlformats.org/officeDocument/2006/relationships/image" Target="../media/image17.jpeg"/><Relationship Id="rId3" Type="http://schemas.openxmlformats.org/officeDocument/2006/relationships/slideLayout" Target="../slideLayouts/slideLayout159.xml"/><Relationship Id="rId7" Type="http://schemas.openxmlformats.org/officeDocument/2006/relationships/slideLayout" Target="../slideLayouts/slideLayout163.xml"/><Relationship Id="rId12" Type="http://schemas.openxmlformats.org/officeDocument/2006/relationships/theme" Target="../theme/theme17.xml"/><Relationship Id="rId2" Type="http://schemas.openxmlformats.org/officeDocument/2006/relationships/slideLayout" Target="../slideLayouts/slideLayout158.xml"/><Relationship Id="rId1" Type="http://schemas.openxmlformats.org/officeDocument/2006/relationships/slideLayout" Target="../slideLayouts/slideLayout157.xml"/><Relationship Id="rId6" Type="http://schemas.openxmlformats.org/officeDocument/2006/relationships/slideLayout" Target="../slideLayouts/slideLayout162.xml"/><Relationship Id="rId11" Type="http://schemas.openxmlformats.org/officeDocument/2006/relationships/slideLayout" Target="../slideLayouts/slideLayout167.xml"/><Relationship Id="rId5" Type="http://schemas.openxmlformats.org/officeDocument/2006/relationships/slideLayout" Target="../slideLayouts/slideLayout161.xml"/><Relationship Id="rId10" Type="http://schemas.openxmlformats.org/officeDocument/2006/relationships/slideLayout" Target="../slideLayouts/slideLayout166.xml"/><Relationship Id="rId4" Type="http://schemas.openxmlformats.org/officeDocument/2006/relationships/slideLayout" Target="../slideLayouts/slideLayout160.xml"/><Relationship Id="rId9" Type="http://schemas.openxmlformats.org/officeDocument/2006/relationships/slideLayout" Target="../slideLayouts/slideLayout165.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75.xml"/><Relationship Id="rId3" Type="http://schemas.openxmlformats.org/officeDocument/2006/relationships/slideLayout" Target="../slideLayouts/slideLayout170.xml"/><Relationship Id="rId7" Type="http://schemas.openxmlformats.org/officeDocument/2006/relationships/slideLayout" Target="../slideLayouts/slideLayout174.xml"/><Relationship Id="rId12" Type="http://schemas.openxmlformats.org/officeDocument/2006/relationships/theme" Target="../theme/theme18.xml"/><Relationship Id="rId2" Type="http://schemas.openxmlformats.org/officeDocument/2006/relationships/slideLayout" Target="../slideLayouts/slideLayout169.xml"/><Relationship Id="rId1" Type="http://schemas.openxmlformats.org/officeDocument/2006/relationships/slideLayout" Target="../slideLayouts/slideLayout168.xml"/><Relationship Id="rId6" Type="http://schemas.openxmlformats.org/officeDocument/2006/relationships/slideLayout" Target="../slideLayouts/slideLayout173.xml"/><Relationship Id="rId11" Type="http://schemas.openxmlformats.org/officeDocument/2006/relationships/slideLayout" Target="../slideLayouts/slideLayout178.xml"/><Relationship Id="rId5" Type="http://schemas.openxmlformats.org/officeDocument/2006/relationships/slideLayout" Target="../slideLayouts/slideLayout172.xml"/><Relationship Id="rId10" Type="http://schemas.openxmlformats.org/officeDocument/2006/relationships/slideLayout" Target="../slideLayouts/slideLayout177.xml"/><Relationship Id="rId4" Type="http://schemas.openxmlformats.org/officeDocument/2006/relationships/slideLayout" Target="../slideLayouts/slideLayout171.xml"/><Relationship Id="rId9" Type="http://schemas.openxmlformats.org/officeDocument/2006/relationships/slideLayout" Target="../slideLayouts/slideLayout176.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186.xml"/><Relationship Id="rId3" Type="http://schemas.openxmlformats.org/officeDocument/2006/relationships/slideLayout" Target="../slideLayouts/slideLayout181.xml"/><Relationship Id="rId7" Type="http://schemas.openxmlformats.org/officeDocument/2006/relationships/slideLayout" Target="../slideLayouts/slideLayout185.xml"/><Relationship Id="rId12" Type="http://schemas.openxmlformats.org/officeDocument/2006/relationships/theme" Target="../theme/theme19.xml"/><Relationship Id="rId2" Type="http://schemas.openxmlformats.org/officeDocument/2006/relationships/slideLayout" Target="../slideLayouts/slideLayout180.xml"/><Relationship Id="rId1" Type="http://schemas.openxmlformats.org/officeDocument/2006/relationships/slideLayout" Target="../slideLayouts/slideLayout179.xml"/><Relationship Id="rId6" Type="http://schemas.openxmlformats.org/officeDocument/2006/relationships/slideLayout" Target="../slideLayouts/slideLayout184.xml"/><Relationship Id="rId11" Type="http://schemas.openxmlformats.org/officeDocument/2006/relationships/slideLayout" Target="../slideLayouts/slideLayout189.xml"/><Relationship Id="rId5" Type="http://schemas.openxmlformats.org/officeDocument/2006/relationships/slideLayout" Target="../slideLayouts/slideLayout183.xml"/><Relationship Id="rId10" Type="http://schemas.openxmlformats.org/officeDocument/2006/relationships/slideLayout" Target="../slideLayouts/slideLayout188.xml"/><Relationship Id="rId4" Type="http://schemas.openxmlformats.org/officeDocument/2006/relationships/slideLayout" Target="../slideLayouts/slideLayout182.xml"/><Relationship Id="rId9" Type="http://schemas.openxmlformats.org/officeDocument/2006/relationships/slideLayout" Target="../slideLayouts/slideLayout18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197.xml"/><Relationship Id="rId13" Type="http://schemas.openxmlformats.org/officeDocument/2006/relationships/image" Target="../media/image7.jpeg"/><Relationship Id="rId3" Type="http://schemas.openxmlformats.org/officeDocument/2006/relationships/slideLayout" Target="../slideLayouts/slideLayout192.xml"/><Relationship Id="rId7" Type="http://schemas.openxmlformats.org/officeDocument/2006/relationships/slideLayout" Target="../slideLayouts/slideLayout196.xml"/><Relationship Id="rId12" Type="http://schemas.openxmlformats.org/officeDocument/2006/relationships/theme" Target="../theme/theme20.xml"/><Relationship Id="rId2" Type="http://schemas.openxmlformats.org/officeDocument/2006/relationships/slideLayout" Target="../slideLayouts/slideLayout191.xml"/><Relationship Id="rId1" Type="http://schemas.openxmlformats.org/officeDocument/2006/relationships/slideLayout" Target="../slideLayouts/slideLayout190.xml"/><Relationship Id="rId6" Type="http://schemas.openxmlformats.org/officeDocument/2006/relationships/slideLayout" Target="../slideLayouts/slideLayout195.xml"/><Relationship Id="rId11" Type="http://schemas.openxmlformats.org/officeDocument/2006/relationships/slideLayout" Target="../slideLayouts/slideLayout200.xml"/><Relationship Id="rId5" Type="http://schemas.openxmlformats.org/officeDocument/2006/relationships/slideLayout" Target="../slideLayouts/slideLayout194.xml"/><Relationship Id="rId15" Type="http://schemas.openxmlformats.org/officeDocument/2006/relationships/image" Target="../media/image9.jpeg"/><Relationship Id="rId10" Type="http://schemas.openxmlformats.org/officeDocument/2006/relationships/slideLayout" Target="../slideLayouts/slideLayout199.xml"/><Relationship Id="rId4" Type="http://schemas.openxmlformats.org/officeDocument/2006/relationships/slideLayout" Target="../slideLayouts/slideLayout193.xml"/><Relationship Id="rId9" Type="http://schemas.openxmlformats.org/officeDocument/2006/relationships/slideLayout" Target="../slideLayouts/slideLayout198.xml"/><Relationship Id="rId14" Type="http://schemas.openxmlformats.org/officeDocument/2006/relationships/image" Target="../media/image8.jpeg"/></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08.xml"/><Relationship Id="rId13" Type="http://schemas.openxmlformats.org/officeDocument/2006/relationships/image" Target="../media/image18.jpeg"/><Relationship Id="rId3" Type="http://schemas.openxmlformats.org/officeDocument/2006/relationships/slideLayout" Target="../slideLayouts/slideLayout203.xml"/><Relationship Id="rId7" Type="http://schemas.openxmlformats.org/officeDocument/2006/relationships/slideLayout" Target="../slideLayouts/slideLayout207.xml"/><Relationship Id="rId12" Type="http://schemas.openxmlformats.org/officeDocument/2006/relationships/theme" Target="../theme/theme21.xml"/><Relationship Id="rId2" Type="http://schemas.openxmlformats.org/officeDocument/2006/relationships/slideLayout" Target="../slideLayouts/slideLayout202.xml"/><Relationship Id="rId1" Type="http://schemas.openxmlformats.org/officeDocument/2006/relationships/slideLayout" Target="../slideLayouts/slideLayout201.xml"/><Relationship Id="rId6" Type="http://schemas.openxmlformats.org/officeDocument/2006/relationships/slideLayout" Target="../slideLayouts/slideLayout206.xml"/><Relationship Id="rId11" Type="http://schemas.openxmlformats.org/officeDocument/2006/relationships/slideLayout" Target="../slideLayouts/slideLayout211.xml"/><Relationship Id="rId5" Type="http://schemas.openxmlformats.org/officeDocument/2006/relationships/slideLayout" Target="../slideLayouts/slideLayout205.xml"/><Relationship Id="rId10" Type="http://schemas.openxmlformats.org/officeDocument/2006/relationships/slideLayout" Target="../slideLayouts/slideLayout210.xml"/><Relationship Id="rId4" Type="http://schemas.openxmlformats.org/officeDocument/2006/relationships/slideLayout" Target="../slideLayouts/slideLayout204.xml"/><Relationship Id="rId9" Type="http://schemas.openxmlformats.org/officeDocument/2006/relationships/slideLayout" Target="../slideLayouts/slideLayout209.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19.xml"/><Relationship Id="rId3" Type="http://schemas.openxmlformats.org/officeDocument/2006/relationships/slideLayout" Target="../slideLayouts/slideLayout214.xml"/><Relationship Id="rId7" Type="http://schemas.openxmlformats.org/officeDocument/2006/relationships/slideLayout" Target="../slideLayouts/slideLayout218.xml"/><Relationship Id="rId12" Type="http://schemas.openxmlformats.org/officeDocument/2006/relationships/theme" Target="../theme/theme22.xml"/><Relationship Id="rId2" Type="http://schemas.openxmlformats.org/officeDocument/2006/relationships/slideLayout" Target="../slideLayouts/slideLayout213.xml"/><Relationship Id="rId1" Type="http://schemas.openxmlformats.org/officeDocument/2006/relationships/slideLayout" Target="../slideLayouts/slideLayout212.xml"/><Relationship Id="rId6" Type="http://schemas.openxmlformats.org/officeDocument/2006/relationships/slideLayout" Target="../slideLayouts/slideLayout217.xml"/><Relationship Id="rId11" Type="http://schemas.openxmlformats.org/officeDocument/2006/relationships/slideLayout" Target="../slideLayouts/slideLayout222.xml"/><Relationship Id="rId5" Type="http://schemas.openxmlformats.org/officeDocument/2006/relationships/slideLayout" Target="../slideLayouts/slideLayout216.xml"/><Relationship Id="rId10" Type="http://schemas.openxmlformats.org/officeDocument/2006/relationships/slideLayout" Target="../slideLayouts/slideLayout221.xml"/><Relationship Id="rId4" Type="http://schemas.openxmlformats.org/officeDocument/2006/relationships/slideLayout" Target="../slideLayouts/slideLayout215.xml"/><Relationship Id="rId9" Type="http://schemas.openxmlformats.org/officeDocument/2006/relationships/slideLayout" Target="../slideLayouts/slideLayout220.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30.xml"/><Relationship Id="rId3" Type="http://schemas.openxmlformats.org/officeDocument/2006/relationships/slideLayout" Target="../slideLayouts/slideLayout225.xml"/><Relationship Id="rId7" Type="http://schemas.openxmlformats.org/officeDocument/2006/relationships/slideLayout" Target="../slideLayouts/slideLayout229.xml"/><Relationship Id="rId12" Type="http://schemas.openxmlformats.org/officeDocument/2006/relationships/theme" Target="../theme/theme23.xml"/><Relationship Id="rId2" Type="http://schemas.openxmlformats.org/officeDocument/2006/relationships/slideLayout" Target="../slideLayouts/slideLayout224.xml"/><Relationship Id="rId1" Type="http://schemas.openxmlformats.org/officeDocument/2006/relationships/slideLayout" Target="../slideLayouts/slideLayout223.xml"/><Relationship Id="rId6" Type="http://schemas.openxmlformats.org/officeDocument/2006/relationships/slideLayout" Target="../slideLayouts/slideLayout228.xml"/><Relationship Id="rId11" Type="http://schemas.openxmlformats.org/officeDocument/2006/relationships/slideLayout" Target="../slideLayouts/slideLayout233.xml"/><Relationship Id="rId5" Type="http://schemas.openxmlformats.org/officeDocument/2006/relationships/slideLayout" Target="../slideLayouts/slideLayout227.xml"/><Relationship Id="rId10" Type="http://schemas.openxmlformats.org/officeDocument/2006/relationships/slideLayout" Target="../slideLayouts/slideLayout232.xml"/><Relationship Id="rId4" Type="http://schemas.openxmlformats.org/officeDocument/2006/relationships/slideLayout" Target="../slideLayouts/slideLayout226.xml"/><Relationship Id="rId9" Type="http://schemas.openxmlformats.org/officeDocument/2006/relationships/slideLayout" Target="../slideLayouts/slideLayout231.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41.xml"/><Relationship Id="rId3" Type="http://schemas.openxmlformats.org/officeDocument/2006/relationships/slideLayout" Target="../slideLayouts/slideLayout236.xml"/><Relationship Id="rId7" Type="http://schemas.openxmlformats.org/officeDocument/2006/relationships/slideLayout" Target="../slideLayouts/slideLayout240.xml"/><Relationship Id="rId12" Type="http://schemas.openxmlformats.org/officeDocument/2006/relationships/theme" Target="../theme/theme24.xml"/><Relationship Id="rId2" Type="http://schemas.openxmlformats.org/officeDocument/2006/relationships/slideLayout" Target="../slideLayouts/slideLayout235.xml"/><Relationship Id="rId1" Type="http://schemas.openxmlformats.org/officeDocument/2006/relationships/slideLayout" Target="../slideLayouts/slideLayout234.xml"/><Relationship Id="rId6" Type="http://schemas.openxmlformats.org/officeDocument/2006/relationships/slideLayout" Target="../slideLayouts/slideLayout239.xml"/><Relationship Id="rId11" Type="http://schemas.openxmlformats.org/officeDocument/2006/relationships/slideLayout" Target="../slideLayouts/slideLayout244.xml"/><Relationship Id="rId5" Type="http://schemas.openxmlformats.org/officeDocument/2006/relationships/slideLayout" Target="../slideLayouts/slideLayout238.xml"/><Relationship Id="rId10" Type="http://schemas.openxmlformats.org/officeDocument/2006/relationships/slideLayout" Target="../slideLayouts/slideLayout243.xml"/><Relationship Id="rId4" Type="http://schemas.openxmlformats.org/officeDocument/2006/relationships/slideLayout" Target="../slideLayouts/slideLayout237.xml"/><Relationship Id="rId9" Type="http://schemas.openxmlformats.org/officeDocument/2006/relationships/slideLayout" Target="../slideLayouts/slideLayout24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emf"/><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2.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7.xml"/><Relationship Id="rId1" Type="http://schemas.openxmlformats.org/officeDocument/2006/relationships/slideLayout" Target="../slideLayouts/slideLayout5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image" Target="../media/image4.emf"/><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8.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76.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theme" Target="../theme/theme9.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a typeface="+mn-ea"/>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ea typeface="+mn-ea"/>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441869E3-140A-FF4A-9BCB-BC047570861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6627" r:id="rId1"/>
    <p:sldLayoutId id="2147486628" r:id="rId2"/>
    <p:sldLayoutId id="2147486629" r:id="rId3"/>
    <p:sldLayoutId id="2147486630" r:id="rId4"/>
    <p:sldLayoutId id="2147486631" r:id="rId5"/>
    <p:sldLayoutId id="2147486632" r:id="rId6"/>
    <p:sldLayoutId id="2147486633" r:id="rId7"/>
    <p:sldLayoutId id="2147486634" r:id="rId8"/>
    <p:sldLayoutId id="2147486635" r:id="rId9"/>
    <p:sldLayoutId id="2147486636" r:id="rId10"/>
    <p:sldLayoutId id="2147486637"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Geneva" charset="0"/>
        </a:defRPr>
      </a:lvl1pPr>
      <a:lvl2pPr algn="ctr" rtl="0" eaLnBrk="0" fontAlgn="base" hangingPunct="0">
        <a:spcBef>
          <a:spcPct val="0"/>
        </a:spcBef>
        <a:spcAft>
          <a:spcPct val="0"/>
        </a:spcAft>
        <a:defRPr sz="4400">
          <a:solidFill>
            <a:schemeClr val="tx2"/>
          </a:solidFill>
          <a:latin typeface="Times New Roman" charset="0"/>
          <a:ea typeface="ＭＳ Ｐゴシック" charset="0"/>
          <a:cs typeface="Geneva" charset="0"/>
        </a:defRPr>
      </a:lvl2pPr>
      <a:lvl3pPr algn="ctr" rtl="0" eaLnBrk="0" fontAlgn="base" hangingPunct="0">
        <a:spcBef>
          <a:spcPct val="0"/>
        </a:spcBef>
        <a:spcAft>
          <a:spcPct val="0"/>
        </a:spcAft>
        <a:defRPr sz="4400">
          <a:solidFill>
            <a:schemeClr val="tx2"/>
          </a:solidFill>
          <a:latin typeface="Times New Roman" charset="0"/>
          <a:ea typeface="ＭＳ Ｐゴシック" charset="0"/>
          <a:cs typeface="Geneva" charset="0"/>
        </a:defRPr>
      </a:lvl3pPr>
      <a:lvl4pPr algn="ctr" rtl="0" eaLnBrk="0" fontAlgn="base" hangingPunct="0">
        <a:spcBef>
          <a:spcPct val="0"/>
        </a:spcBef>
        <a:spcAft>
          <a:spcPct val="0"/>
        </a:spcAft>
        <a:defRPr sz="4400">
          <a:solidFill>
            <a:schemeClr val="tx2"/>
          </a:solidFill>
          <a:latin typeface="Times New Roman" charset="0"/>
          <a:ea typeface="ＭＳ Ｐゴシック" charset="0"/>
          <a:cs typeface="Geneva" charset="0"/>
        </a:defRPr>
      </a:lvl4pPr>
      <a:lvl5pPr algn="ctr" rtl="0" eaLnBrk="0" fontAlgn="base" hangingPunct="0">
        <a:spcBef>
          <a:spcPct val="0"/>
        </a:spcBef>
        <a:spcAft>
          <a:spcPct val="0"/>
        </a:spcAft>
        <a:defRPr sz="4400">
          <a:solidFill>
            <a:schemeClr val="tx2"/>
          </a:solidFill>
          <a:latin typeface="Times New Roman" charset="0"/>
          <a:ea typeface="ＭＳ Ｐゴシック" charset="0"/>
          <a:cs typeface="Geneva" charset="0"/>
        </a:defRPr>
      </a:lvl5pPr>
      <a:lvl6pPr marL="457200" algn="ctr" rtl="0" eaLnBrk="0" fontAlgn="base" hangingPunct="0">
        <a:spcBef>
          <a:spcPct val="0"/>
        </a:spcBef>
        <a:spcAft>
          <a:spcPct val="0"/>
        </a:spcAft>
        <a:defRPr sz="4400">
          <a:solidFill>
            <a:schemeClr val="tx2"/>
          </a:solidFill>
          <a:latin typeface="Times New Roman" charset="0"/>
        </a:defRPr>
      </a:lvl6pPr>
      <a:lvl7pPr marL="914400" algn="ctr" rtl="0" eaLnBrk="0" fontAlgn="base" hangingPunct="0">
        <a:spcBef>
          <a:spcPct val="0"/>
        </a:spcBef>
        <a:spcAft>
          <a:spcPct val="0"/>
        </a:spcAft>
        <a:defRPr sz="4400">
          <a:solidFill>
            <a:schemeClr val="tx2"/>
          </a:solidFill>
          <a:latin typeface="Times New Roman" charset="0"/>
        </a:defRPr>
      </a:lvl7pPr>
      <a:lvl8pPr marL="1371600" algn="ctr" rtl="0" eaLnBrk="0" fontAlgn="base" hangingPunct="0">
        <a:spcBef>
          <a:spcPct val="0"/>
        </a:spcBef>
        <a:spcAft>
          <a:spcPct val="0"/>
        </a:spcAft>
        <a:defRPr sz="4400">
          <a:solidFill>
            <a:schemeClr val="tx2"/>
          </a:solidFill>
          <a:latin typeface="Times New Roman" charset="0"/>
        </a:defRPr>
      </a:lvl8pPr>
      <a:lvl9pPr marL="1828800" algn="ctr" rtl="0" eaLnBrk="0" fontAlgn="base" hangingPunct="0">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Geneva" charset="0"/>
        </a:defRPr>
      </a:lvl1pPr>
      <a:lvl2pPr marL="742950" indent="-285750" algn="l" rtl="0" eaLnBrk="0" fontAlgn="base" hangingPunct="0">
        <a:spcBef>
          <a:spcPct val="20000"/>
        </a:spcBef>
        <a:spcAft>
          <a:spcPct val="0"/>
        </a:spcAft>
        <a:buChar char="–"/>
        <a:defRPr sz="2800">
          <a:solidFill>
            <a:schemeClr val="tx1"/>
          </a:solidFill>
          <a:latin typeface="+mn-lt"/>
          <a:ea typeface="Geneva" charset="-128"/>
          <a:cs typeface="Geneva" charset="0"/>
        </a:defRPr>
      </a:lvl2pPr>
      <a:lvl3pPr marL="1143000" indent="-228600" algn="l" rtl="0" eaLnBrk="0" fontAlgn="base" hangingPunct="0">
        <a:spcBef>
          <a:spcPct val="20000"/>
        </a:spcBef>
        <a:spcAft>
          <a:spcPct val="0"/>
        </a:spcAft>
        <a:buChar char="•"/>
        <a:defRPr sz="2400">
          <a:solidFill>
            <a:schemeClr val="tx1"/>
          </a:solidFill>
          <a:latin typeface="+mn-lt"/>
          <a:ea typeface="Geneva" charset="-128"/>
          <a:cs typeface="Geneva" charset="0"/>
        </a:defRPr>
      </a:lvl3pPr>
      <a:lvl4pPr marL="1600200" indent="-228600" algn="l" rtl="0" eaLnBrk="0" fontAlgn="base" hangingPunct="0">
        <a:spcBef>
          <a:spcPct val="20000"/>
        </a:spcBef>
        <a:spcAft>
          <a:spcPct val="0"/>
        </a:spcAft>
        <a:buChar char="–"/>
        <a:defRPr sz="2000">
          <a:solidFill>
            <a:schemeClr val="tx1"/>
          </a:solidFill>
          <a:latin typeface="+mn-lt"/>
          <a:ea typeface="Geneva" charset="-128"/>
          <a:cs typeface="Geneva" charset="0"/>
        </a:defRPr>
      </a:lvl4pPr>
      <a:lvl5pPr marL="2057400" indent="-228600" algn="l" rtl="0" eaLnBrk="0" fontAlgn="base" hangingPunct="0">
        <a:spcBef>
          <a:spcPct val="20000"/>
        </a:spcBef>
        <a:spcAft>
          <a:spcPct val="0"/>
        </a:spcAft>
        <a:buChar char="»"/>
        <a:defRPr sz="2000">
          <a:solidFill>
            <a:schemeClr val="tx1"/>
          </a:solidFill>
          <a:latin typeface="+mn-lt"/>
          <a:ea typeface="Geneva" charset="-128"/>
          <a:cs typeface="Geneva" charset="0"/>
        </a:defRPr>
      </a:lvl5pPr>
      <a:lvl6pPr marL="2514600" indent="-228600" algn="l" rtl="0" eaLnBrk="0" fontAlgn="base" hangingPunct="0">
        <a:spcBef>
          <a:spcPct val="20000"/>
        </a:spcBef>
        <a:spcAft>
          <a:spcPct val="0"/>
        </a:spcAft>
        <a:buChar char="»"/>
        <a:defRPr sz="2000">
          <a:solidFill>
            <a:schemeClr val="tx1"/>
          </a:solidFill>
          <a:latin typeface="+mn-lt"/>
          <a:ea typeface="Geneva" charset="-128"/>
        </a:defRPr>
      </a:lvl6pPr>
      <a:lvl7pPr marL="2971800" indent="-228600" algn="l" rtl="0" eaLnBrk="0" fontAlgn="base" hangingPunct="0">
        <a:spcBef>
          <a:spcPct val="20000"/>
        </a:spcBef>
        <a:spcAft>
          <a:spcPct val="0"/>
        </a:spcAft>
        <a:buChar char="»"/>
        <a:defRPr sz="2000">
          <a:solidFill>
            <a:schemeClr val="tx1"/>
          </a:solidFill>
          <a:latin typeface="+mn-lt"/>
          <a:ea typeface="Geneva" charset="-128"/>
        </a:defRPr>
      </a:lvl7pPr>
      <a:lvl8pPr marL="3429000" indent="-228600" algn="l" rtl="0" eaLnBrk="0" fontAlgn="base" hangingPunct="0">
        <a:spcBef>
          <a:spcPct val="20000"/>
        </a:spcBef>
        <a:spcAft>
          <a:spcPct val="0"/>
        </a:spcAft>
        <a:buChar char="»"/>
        <a:defRPr sz="2000">
          <a:solidFill>
            <a:schemeClr val="tx1"/>
          </a:solidFill>
          <a:latin typeface="+mn-lt"/>
          <a:ea typeface="Geneva" charset="-128"/>
        </a:defRPr>
      </a:lvl8pPr>
      <a:lvl9pPr marL="3886200" indent="-228600" algn="l" rtl="0" eaLnBrk="0" fontAlgn="base" hangingPunct="0">
        <a:spcBef>
          <a:spcPct val="20000"/>
        </a:spcBef>
        <a:spcAft>
          <a:spcPct val="0"/>
        </a:spcAft>
        <a:buChar char="»"/>
        <a:defRPr sz="2000">
          <a:solidFill>
            <a:schemeClr val="tx1"/>
          </a:solidFill>
          <a:latin typeface="+mn-lt"/>
          <a:ea typeface="Geneva"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bwMode="invGray">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6626" name="Rectangle 1026"/>
          <p:cNvSpPr>
            <a:spLocks noGrp="1" noChangeArrowheads="1"/>
          </p:cNvSpPr>
          <p:nvPr>
            <p:ph type="title"/>
          </p:nvPr>
        </p:nvSpPr>
        <p:spPr bwMode="auto">
          <a:xfrm>
            <a:off x="685800" y="533400"/>
            <a:ext cx="77724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78851" name="Rectangle 1027"/>
          <p:cNvSpPr>
            <a:spLocks noGrp="1" noChangeArrowheads="1"/>
          </p:cNvSpPr>
          <p:nvPr>
            <p:ph type="body" idx="1"/>
          </p:nvPr>
        </p:nvSpPr>
        <p:spPr bwMode="auto">
          <a:xfrm>
            <a:off x="685800" y="1828800"/>
            <a:ext cx="7772400" cy="4343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556" name="Rectangle 1028"/>
          <p:cNvSpPr>
            <a:spLocks noGrp="1" noChangeArrowheads="1"/>
          </p:cNvSpPr>
          <p:nvPr>
            <p:ph type="dt" sz="half" idx="2"/>
          </p:nvPr>
        </p:nvSpPr>
        <p:spPr bwMode="auto">
          <a:xfrm>
            <a:off x="685800" y="6270625"/>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solidFill>
                  <a:srgbClr val="FFFFFF"/>
                </a:solidFill>
                <a:latin typeface="Arial"/>
                <a:ea typeface="+mn-ea"/>
                <a:cs typeface="+mn-cs"/>
              </a:defRPr>
            </a:lvl1pPr>
          </a:lstStyle>
          <a:p>
            <a:pPr>
              <a:defRPr/>
            </a:pPr>
            <a:endParaRPr lang="en-US"/>
          </a:p>
        </p:txBody>
      </p:sp>
      <p:sp>
        <p:nvSpPr>
          <p:cNvPr id="23557" name="Rectangle 1029"/>
          <p:cNvSpPr>
            <a:spLocks noGrp="1" noChangeArrowheads="1"/>
          </p:cNvSpPr>
          <p:nvPr>
            <p:ph type="ftr" sz="quarter" idx="3"/>
          </p:nvPr>
        </p:nvSpPr>
        <p:spPr bwMode="auto">
          <a:xfrm>
            <a:off x="3124200" y="6270625"/>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solidFill>
                  <a:srgbClr val="FFFFFF"/>
                </a:solidFill>
                <a:latin typeface="Arial"/>
                <a:ea typeface="+mn-ea"/>
                <a:cs typeface="+mn-cs"/>
              </a:defRPr>
            </a:lvl1pPr>
          </a:lstStyle>
          <a:p>
            <a:pPr>
              <a:defRPr/>
            </a:pPr>
            <a:endParaRPr lang="en-US"/>
          </a:p>
        </p:txBody>
      </p:sp>
      <p:sp>
        <p:nvSpPr>
          <p:cNvPr id="23558" name="Rectangle 1030"/>
          <p:cNvSpPr>
            <a:spLocks noGrp="1" noChangeArrowheads="1"/>
          </p:cNvSpPr>
          <p:nvPr>
            <p:ph type="sldNum" sz="quarter" idx="4"/>
          </p:nvPr>
        </p:nvSpPr>
        <p:spPr bwMode="auto">
          <a:xfrm>
            <a:off x="6553200" y="6270625"/>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solidFill>
                  <a:srgbClr val="FFFFFF"/>
                </a:solidFill>
                <a:latin typeface="Arial" charset="0"/>
              </a:defRPr>
            </a:lvl1pPr>
          </a:lstStyle>
          <a:p>
            <a:pPr>
              <a:defRPr/>
            </a:pPr>
            <a:fld id="{F08EA196-AFA1-A441-8DB0-144BFA365600}"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6776" r:id="rId1"/>
    <p:sldLayoutId id="2147486702" r:id="rId2"/>
    <p:sldLayoutId id="2147486703" r:id="rId3"/>
    <p:sldLayoutId id="2147486704" r:id="rId4"/>
    <p:sldLayoutId id="2147486705" r:id="rId5"/>
    <p:sldLayoutId id="2147486706" r:id="rId6"/>
    <p:sldLayoutId id="2147486707" r:id="rId7"/>
    <p:sldLayoutId id="2147486708" r:id="rId8"/>
    <p:sldLayoutId id="2147486709" r:id="rId9"/>
    <p:sldLayoutId id="2147486710" r:id="rId10"/>
    <p:sldLayoutId id="2147486711" r:id="rId11"/>
  </p:sldLayoutIdLst>
  <p:txStyles>
    <p:titleStyle>
      <a:lvl1pPr algn="l" rtl="0" eaLnBrk="0" fontAlgn="base" hangingPunct="0">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Arial"/>
          <a:ea typeface="ＭＳ Ｐゴシック" charset="0"/>
          <a:cs typeface="Arial"/>
        </a:defRPr>
      </a:lvl1pPr>
      <a:lvl2pPr algn="l" rtl="0" eaLnBrk="0" fontAlgn="base" hangingPunct="0">
        <a:lnSpc>
          <a:spcPct val="90000"/>
        </a:lnSpc>
        <a:spcBef>
          <a:spcPct val="0"/>
        </a:spcBef>
        <a:spcAft>
          <a:spcPct val="0"/>
        </a:spcAft>
        <a:defRPr sz="4400">
          <a:solidFill>
            <a:schemeClr val="tx2"/>
          </a:solidFill>
          <a:latin typeface="Arial" charset="0"/>
          <a:ea typeface="ＭＳ Ｐゴシック" charset="0"/>
          <a:cs typeface="Geneva" charset="0"/>
        </a:defRPr>
      </a:lvl2pPr>
      <a:lvl3pPr algn="l" rtl="0" eaLnBrk="0" fontAlgn="base" hangingPunct="0">
        <a:lnSpc>
          <a:spcPct val="90000"/>
        </a:lnSpc>
        <a:spcBef>
          <a:spcPct val="0"/>
        </a:spcBef>
        <a:spcAft>
          <a:spcPct val="0"/>
        </a:spcAft>
        <a:defRPr sz="4400">
          <a:solidFill>
            <a:schemeClr val="tx2"/>
          </a:solidFill>
          <a:latin typeface="Arial" charset="0"/>
          <a:ea typeface="ＭＳ Ｐゴシック" charset="0"/>
          <a:cs typeface="Geneva" charset="0"/>
        </a:defRPr>
      </a:lvl3pPr>
      <a:lvl4pPr algn="l" rtl="0" eaLnBrk="0" fontAlgn="base" hangingPunct="0">
        <a:lnSpc>
          <a:spcPct val="90000"/>
        </a:lnSpc>
        <a:spcBef>
          <a:spcPct val="0"/>
        </a:spcBef>
        <a:spcAft>
          <a:spcPct val="0"/>
        </a:spcAft>
        <a:defRPr sz="4400">
          <a:solidFill>
            <a:schemeClr val="tx2"/>
          </a:solidFill>
          <a:latin typeface="Arial" charset="0"/>
          <a:ea typeface="ＭＳ Ｐゴシック" charset="0"/>
          <a:cs typeface="Geneva" charset="0"/>
        </a:defRPr>
      </a:lvl4pPr>
      <a:lvl5pPr algn="l" rtl="0" eaLnBrk="0" fontAlgn="base" hangingPunct="0">
        <a:lnSpc>
          <a:spcPct val="90000"/>
        </a:lnSpc>
        <a:spcBef>
          <a:spcPct val="0"/>
        </a:spcBef>
        <a:spcAft>
          <a:spcPct val="0"/>
        </a:spcAft>
        <a:defRPr sz="4400">
          <a:solidFill>
            <a:schemeClr val="tx2"/>
          </a:solidFill>
          <a:latin typeface="Arial" charset="0"/>
          <a:ea typeface="ＭＳ Ｐゴシック" charset="0"/>
          <a:cs typeface="Geneva" charset="0"/>
        </a:defRPr>
      </a:lvl5pPr>
      <a:lvl6pPr marL="457200" algn="l" rtl="0" eaLnBrk="0" fontAlgn="base" hangingPunct="0">
        <a:lnSpc>
          <a:spcPct val="90000"/>
        </a:lnSpc>
        <a:spcBef>
          <a:spcPct val="0"/>
        </a:spcBef>
        <a:spcAft>
          <a:spcPct val="0"/>
        </a:spcAft>
        <a:defRPr sz="4400">
          <a:solidFill>
            <a:schemeClr val="tx2"/>
          </a:solidFill>
          <a:latin typeface="Times New Roman" charset="0"/>
        </a:defRPr>
      </a:lvl6pPr>
      <a:lvl7pPr marL="914400" algn="l" rtl="0" eaLnBrk="0" fontAlgn="base" hangingPunct="0">
        <a:lnSpc>
          <a:spcPct val="90000"/>
        </a:lnSpc>
        <a:spcBef>
          <a:spcPct val="0"/>
        </a:spcBef>
        <a:spcAft>
          <a:spcPct val="0"/>
        </a:spcAft>
        <a:defRPr sz="4400">
          <a:solidFill>
            <a:schemeClr val="tx2"/>
          </a:solidFill>
          <a:latin typeface="Times New Roman" charset="0"/>
        </a:defRPr>
      </a:lvl7pPr>
      <a:lvl8pPr marL="1371600" algn="l" rtl="0" eaLnBrk="0" fontAlgn="base" hangingPunct="0">
        <a:lnSpc>
          <a:spcPct val="90000"/>
        </a:lnSpc>
        <a:spcBef>
          <a:spcPct val="0"/>
        </a:spcBef>
        <a:spcAft>
          <a:spcPct val="0"/>
        </a:spcAft>
        <a:defRPr sz="4400">
          <a:solidFill>
            <a:schemeClr val="tx2"/>
          </a:solidFill>
          <a:latin typeface="Times New Roman" charset="0"/>
        </a:defRPr>
      </a:lvl8pPr>
      <a:lvl9pPr marL="1828800" algn="l" rtl="0" eaLnBrk="0" fontAlgn="base" hangingPunct="0">
        <a:lnSpc>
          <a:spcPct val="90000"/>
        </a:lnSpc>
        <a:spcBef>
          <a:spcPct val="0"/>
        </a:spcBef>
        <a:spcAft>
          <a:spcPct val="0"/>
        </a:spcAft>
        <a:defRPr sz="4400">
          <a:solidFill>
            <a:schemeClr val="tx2"/>
          </a:solidFill>
          <a:latin typeface="Times New Roman" charset="0"/>
        </a:defRPr>
      </a:lvl9pPr>
    </p:titleStyle>
    <p:bodyStyle>
      <a:lvl1pPr marL="342900" indent="-342900" algn="l" rtl="0" eaLnBrk="0" fontAlgn="base" hangingPunct="0">
        <a:lnSpc>
          <a:spcPct val="90000"/>
        </a:lnSpc>
        <a:spcBef>
          <a:spcPct val="20000"/>
        </a:spcBef>
        <a:spcAft>
          <a:spcPct val="0"/>
        </a:spcAft>
        <a:buSzPct val="80000"/>
        <a:buFont typeface="Wingdings" charset="0"/>
        <a:buChar char="l"/>
        <a:defRPr sz="3200">
          <a:solidFill>
            <a:schemeClr val="tx1"/>
          </a:solidFill>
          <a:latin typeface="+mn-lt"/>
          <a:ea typeface="ＭＳ Ｐゴシック" charset="0"/>
          <a:cs typeface="Geneva" charset="0"/>
        </a:defRPr>
      </a:lvl1pPr>
      <a:lvl2pPr marL="742950" indent="-285750" algn="l" rtl="0" eaLnBrk="0" fontAlgn="base" hangingPunct="0">
        <a:lnSpc>
          <a:spcPct val="90000"/>
        </a:lnSpc>
        <a:spcBef>
          <a:spcPct val="20000"/>
        </a:spcBef>
        <a:spcAft>
          <a:spcPct val="0"/>
        </a:spcAft>
        <a:buSzPct val="80000"/>
        <a:buFont typeface="Wingdings" charset="0"/>
        <a:buChar char="n"/>
        <a:defRPr sz="2800">
          <a:solidFill>
            <a:schemeClr val="tx1"/>
          </a:solidFill>
          <a:latin typeface="+mn-lt"/>
          <a:ea typeface="Geneva" charset="-128"/>
          <a:cs typeface="Geneva" charset="0"/>
        </a:defRPr>
      </a:lvl2pPr>
      <a:lvl3pPr marL="1143000" indent="-228600" algn="l" rtl="0" eaLnBrk="0" fontAlgn="base" hangingPunct="0">
        <a:lnSpc>
          <a:spcPct val="90000"/>
        </a:lnSpc>
        <a:spcBef>
          <a:spcPct val="20000"/>
        </a:spcBef>
        <a:spcAft>
          <a:spcPct val="0"/>
        </a:spcAft>
        <a:buSzPct val="80000"/>
        <a:buFont typeface="Wingdings" charset="0"/>
        <a:buChar char="l"/>
        <a:defRPr sz="2400">
          <a:solidFill>
            <a:schemeClr val="tx1"/>
          </a:solidFill>
          <a:latin typeface="+mn-lt"/>
          <a:ea typeface="Geneva" charset="-128"/>
          <a:cs typeface="Geneva" charset="0"/>
        </a:defRPr>
      </a:lvl3pPr>
      <a:lvl4pPr marL="1600200" indent="-228600" algn="l" rtl="0" eaLnBrk="0" fontAlgn="base" hangingPunct="0">
        <a:lnSpc>
          <a:spcPct val="90000"/>
        </a:lnSpc>
        <a:spcBef>
          <a:spcPct val="20000"/>
        </a:spcBef>
        <a:spcAft>
          <a:spcPct val="0"/>
        </a:spcAft>
        <a:buSzPct val="80000"/>
        <a:buFont typeface="Wingdings" charset="0"/>
        <a:buChar char="n"/>
        <a:defRPr sz="2000">
          <a:solidFill>
            <a:schemeClr val="tx1"/>
          </a:solidFill>
          <a:latin typeface="+mn-lt"/>
          <a:ea typeface="Geneva" charset="-128"/>
          <a:cs typeface="Geneva" charset="0"/>
        </a:defRPr>
      </a:lvl4pPr>
      <a:lvl5pPr marL="2057400" indent="-228600" algn="l" rtl="0" eaLnBrk="0" fontAlgn="base" hangingPunct="0">
        <a:lnSpc>
          <a:spcPct val="90000"/>
        </a:lnSpc>
        <a:spcBef>
          <a:spcPct val="20000"/>
        </a:spcBef>
        <a:spcAft>
          <a:spcPct val="0"/>
        </a:spcAft>
        <a:buSzPct val="80000"/>
        <a:buFont typeface="Wingdings" charset="0"/>
        <a:buChar char="l"/>
        <a:defRPr sz="2000">
          <a:solidFill>
            <a:schemeClr val="tx1"/>
          </a:solidFill>
          <a:latin typeface="+mn-lt"/>
          <a:ea typeface="Geneva" charset="-128"/>
          <a:cs typeface="Geneva" charset="0"/>
        </a:defRPr>
      </a:lvl5pPr>
      <a:lvl6pPr marL="2514600" indent="-228600" algn="l" rtl="0" eaLnBrk="0" fontAlgn="base" hangingPunct="0">
        <a:lnSpc>
          <a:spcPct val="90000"/>
        </a:lnSpc>
        <a:spcBef>
          <a:spcPct val="20000"/>
        </a:spcBef>
        <a:spcAft>
          <a:spcPct val="0"/>
        </a:spcAft>
        <a:buSzPct val="80000"/>
        <a:buFont typeface="Wingdings" charset="2"/>
        <a:buChar char="l"/>
        <a:defRPr sz="2000">
          <a:solidFill>
            <a:schemeClr val="tx1"/>
          </a:solidFill>
          <a:latin typeface="+mn-lt"/>
          <a:ea typeface="Geneva" charset="-128"/>
        </a:defRPr>
      </a:lvl6pPr>
      <a:lvl7pPr marL="2971800" indent="-228600" algn="l" rtl="0" eaLnBrk="0" fontAlgn="base" hangingPunct="0">
        <a:lnSpc>
          <a:spcPct val="90000"/>
        </a:lnSpc>
        <a:spcBef>
          <a:spcPct val="20000"/>
        </a:spcBef>
        <a:spcAft>
          <a:spcPct val="0"/>
        </a:spcAft>
        <a:buSzPct val="80000"/>
        <a:buFont typeface="Wingdings" charset="2"/>
        <a:buChar char="l"/>
        <a:defRPr sz="2000">
          <a:solidFill>
            <a:schemeClr val="tx1"/>
          </a:solidFill>
          <a:latin typeface="+mn-lt"/>
          <a:ea typeface="Geneva" charset="-128"/>
        </a:defRPr>
      </a:lvl7pPr>
      <a:lvl8pPr marL="3429000" indent="-228600" algn="l" rtl="0" eaLnBrk="0" fontAlgn="base" hangingPunct="0">
        <a:lnSpc>
          <a:spcPct val="90000"/>
        </a:lnSpc>
        <a:spcBef>
          <a:spcPct val="20000"/>
        </a:spcBef>
        <a:spcAft>
          <a:spcPct val="0"/>
        </a:spcAft>
        <a:buSzPct val="80000"/>
        <a:buFont typeface="Wingdings" charset="2"/>
        <a:buChar char="l"/>
        <a:defRPr sz="2000">
          <a:solidFill>
            <a:schemeClr val="tx1"/>
          </a:solidFill>
          <a:latin typeface="+mn-lt"/>
          <a:ea typeface="Geneva" charset="-128"/>
        </a:defRPr>
      </a:lvl8pPr>
      <a:lvl9pPr marL="3886200" indent="-228600" algn="l" rtl="0" eaLnBrk="0" fontAlgn="base" hangingPunct="0">
        <a:lnSpc>
          <a:spcPct val="90000"/>
        </a:lnSpc>
        <a:spcBef>
          <a:spcPct val="20000"/>
        </a:spcBef>
        <a:spcAft>
          <a:spcPct val="0"/>
        </a:spcAft>
        <a:buSzPct val="80000"/>
        <a:buFont typeface="Wingdings" charset="2"/>
        <a:buChar char="l"/>
        <a:defRPr sz="2000">
          <a:solidFill>
            <a:schemeClr val="tx1"/>
          </a:solidFill>
          <a:latin typeface="+mn-lt"/>
          <a:ea typeface="Geneva"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91139"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244" name="Rectangle 4"/>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charset="0"/>
                <a:ea typeface="ＭＳ Ｐゴシック" charset="0"/>
                <a:cs typeface="Arial"/>
              </a:defRPr>
            </a:lvl1pPr>
          </a:lstStyle>
          <a:p>
            <a:pPr>
              <a:defRPr/>
            </a:pPr>
            <a:endParaRPr lang="en-GB"/>
          </a:p>
        </p:txBody>
      </p:sp>
      <p:sp>
        <p:nvSpPr>
          <p:cNvPr id="10245" name="Rectangle 5"/>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charset="0"/>
                <a:ea typeface="ＭＳ Ｐゴシック" charset="0"/>
                <a:cs typeface="Arial"/>
              </a:defRPr>
            </a:lvl1pPr>
          </a:lstStyle>
          <a:p>
            <a:pPr>
              <a:defRPr/>
            </a:pPr>
            <a:endParaRPr lang="en-GB"/>
          </a:p>
        </p:txBody>
      </p:sp>
      <p:sp>
        <p:nvSpPr>
          <p:cNvPr id="10246" name="Rectangle 6"/>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Arial" charset="0"/>
                <a:cs typeface="Arial" charset="0"/>
              </a:defRPr>
            </a:lvl1pPr>
          </a:lstStyle>
          <a:p>
            <a:pPr>
              <a:defRPr/>
            </a:pPr>
            <a:fld id="{FBF0CEBF-CDAA-8E45-97BF-5D85E0FD9A8E}"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6777" r:id="rId1"/>
    <p:sldLayoutId id="2147486778" r:id="rId2"/>
    <p:sldLayoutId id="2147486779" r:id="rId3"/>
    <p:sldLayoutId id="2147486780" r:id="rId4"/>
    <p:sldLayoutId id="2147486781" r:id="rId5"/>
    <p:sldLayoutId id="2147486782" r:id="rId6"/>
    <p:sldLayoutId id="2147486783" r:id="rId7"/>
    <p:sldLayoutId id="2147486784" r:id="rId8"/>
    <p:sldLayoutId id="2147486785" r:id="rId9"/>
    <p:sldLayoutId id="2147486786" r:id="rId10"/>
    <p:sldLayoutId id="2147486787" r:id="rId11"/>
  </p:sldLayoutIdLst>
  <p:transition>
    <p:random/>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cs typeface="Arial"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Arial"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Arial"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Arial" charset="0"/>
        </a:defRPr>
      </a:lvl5pPr>
      <a:lvl6pPr marL="457200" algn="ctr" rtl="0" fontAlgn="base">
        <a:spcBef>
          <a:spcPct val="0"/>
        </a:spcBef>
        <a:spcAft>
          <a:spcPct val="0"/>
        </a:spcAft>
        <a:defRPr sz="4400">
          <a:solidFill>
            <a:schemeClr val="tx2"/>
          </a:solidFill>
          <a:latin typeface="Arial" charset="0"/>
          <a:ea typeface="ＭＳ Ｐゴシック" charset="0"/>
          <a:cs typeface="Arial" charset="0"/>
        </a:defRPr>
      </a:lvl6pPr>
      <a:lvl7pPr marL="914400" algn="ctr" rtl="0" fontAlgn="base">
        <a:spcBef>
          <a:spcPct val="0"/>
        </a:spcBef>
        <a:spcAft>
          <a:spcPct val="0"/>
        </a:spcAft>
        <a:defRPr sz="4400">
          <a:solidFill>
            <a:schemeClr val="tx2"/>
          </a:solidFill>
          <a:latin typeface="Arial" charset="0"/>
          <a:ea typeface="ＭＳ Ｐゴシック" charset="0"/>
          <a:cs typeface="Arial" charset="0"/>
        </a:defRPr>
      </a:lvl7pPr>
      <a:lvl8pPr marL="1371600" algn="ctr" rtl="0" fontAlgn="base">
        <a:spcBef>
          <a:spcPct val="0"/>
        </a:spcBef>
        <a:spcAft>
          <a:spcPct val="0"/>
        </a:spcAft>
        <a:defRPr sz="4400">
          <a:solidFill>
            <a:schemeClr val="tx2"/>
          </a:solidFill>
          <a:latin typeface="Arial" charset="0"/>
          <a:ea typeface="ＭＳ Ｐゴシック" charset="0"/>
          <a:cs typeface="Arial" charset="0"/>
        </a:defRPr>
      </a:lvl8pPr>
      <a:lvl9pPr marL="1828800" algn="ctr" rtl="0" fontAlgn="base">
        <a:spcBef>
          <a:spcPct val="0"/>
        </a:spcBef>
        <a:spcAft>
          <a:spcPct val="0"/>
        </a:spcAft>
        <a:defRPr sz="4400">
          <a:solidFill>
            <a:schemeClr val="tx2"/>
          </a:solidFill>
          <a:latin typeface="Arial" charset="0"/>
          <a:ea typeface="ＭＳ Ｐゴシック"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ea typeface="Arial" charset="0"/>
          <a:cs typeface="+mn-cs"/>
        </a:defRPr>
      </a:lvl6pPr>
      <a:lvl7pPr marL="2971800" indent="-228600" algn="l" rtl="0" fontAlgn="base">
        <a:spcBef>
          <a:spcPct val="20000"/>
        </a:spcBef>
        <a:spcAft>
          <a:spcPct val="0"/>
        </a:spcAft>
        <a:buChar char="»"/>
        <a:defRPr sz="2000">
          <a:solidFill>
            <a:schemeClr val="tx1"/>
          </a:solidFill>
          <a:latin typeface="+mn-lt"/>
          <a:ea typeface="Arial" charset="0"/>
          <a:cs typeface="+mn-cs"/>
        </a:defRPr>
      </a:lvl7pPr>
      <a:lvl8pPr marL="3429000" indent="-228600" algn="l" rtl="0" fontAlgn="base">
        <a:spcBef>
          <a:spcPct val="20000"/>
        </a:spcBef>
        <a:spcAft>
          <a:spcPct val="0"/>
        </a:spcAft>
        <a:buChar char="»"/>
        <a:defRPr sz="2000">
          <a:solidFill>
            <a:schemeClr val="tx1"/>
          </a:solidFill>
          <a:latin typeface="+mn-lt"/>
          <a:ea typeface="Arial" charset="0"/>
          <a:cs typeface="+mn-cs"/>
        </a:defRPr>
      </a:lvl8pPr>
      <a:lvl9pPr marL="3886200" indent="-228600" algn="l" rtl="0" fontAlgn="base">
        <a:spcBef>
          <a:spcPct val="20000"/>
        </a:spcBef>
        <a:spcAft>
          <a:spcPct val="0"/>
        </a:spcAft>
        <a:buChar char="»"/>
        <a:defRPr sz="2000">
          <a:solidFill>
            <a:schemeClr val="tx1"/>
          </a:solidFill>
          <a:latin typeface="+mn-lt"/>
          <a:ea typeface="Arial" charset="0"/>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bwMode="invGray">
      <p:bgPr>
        <a:gradFill rotWithShape="0">
          <a:gsLst>
            <a:gs pos="0">
              <a:schemeClr val="bg2"/>
            </a:gs>
            <a:gs pos="100000">
              <a:schemeClr val="bg1"/>
            </a:gs>
          </a:gsLst>
          <a:lin ang="0" scaled="1"/>
        </a:gradFill>
        <a:effectLst/>
      </p:bgPr>
    </p:bg>
    <p:spTree>
      <p:nvGrpSpPr>
        <p:cNvPr id="1" name=""/>
        <p:cNvGrpSpPr/>
        <p:nvPr/>
      </p:nvGrpSpPr>
      <p:grpSpPr>
        <a:xfrm>
          <a:off x="0" y="0"/>
          <a:ext cx="0" cy="0"/>
          <a:chOff x="0" y="0"/>
          <a:chExt cx="0" cy="0"/>
        </a:xfrm>
      </p:grpSpPr>
      <p:sp>
        <p:nvSpPr>
          <p:cNvPr id="886786" name="Rectangle 1026"/>
          <p:cNvSpPr>
            <a:spLocks noChangeArrowheads="1"/>
          </p:cNvSpPr>
          <p:nvPr/>
        </p:nvSpPr>
        <p:spPr bwMode="invGray">
          <a:xfrm>
            <a:off x="8809038" y="0"/>
            <a:ext cx="334962" cy="6858000"/>
          </a:xfrm>
          <a:prstGeom prst="rect">
            <a:avLst/>
          </a:prstGeom>
          <a:gradFill rotWithShape="0">
            <a:gsLst>
              <a:gs pos="0">
                <a:schemeClr val="accent2"/>
              </a:gs>
              <a:gs pos="50000">
                <a:schemeClr val="hlink"/>
              </a:gs>
              <a:gs pos="100000">
                <a:schemeClr val="accent2"/>
              </a:gs>
            </a:gsLst>
            <a:lin ang="0" scaled="1"/>
          </a:gradFill>
          <a:ln>
            <a:noFill/>
          </a:ln>
        </p:spPr>
        <p:txBody>
          <a:bodyPr wrap="none" anchor="ctr"/>
          <a:lstStyle/>
          <a:p>
            <a:pPr>
              <a:defRPr/>
            </a:pPr>
            <a:endParaRPr lang="en-US">
              <a:solidFill>
                <a:srgbClr val="FFFFFF"/>
              </a:solidFill>
              <a:latin typeface="Arial" charset="0"/>
            </a:endParaRPr>
          </a:p>
        </p:txBody>
      </p:sp>
      <p:sp>
        <p:nvSpPr>
          <p:cNvPr id="103427" name="Freeform 1027"/>
          <p:cNvSpPr>
            <a:spLocks/>
          </p:cNvSpPr>
          <p:nvPr/>
        </p:nvSpPr>
        <p:spPr bwMode="white">
          <a:xfrm>
            <a:off x="-9525" y="4489450"/>
            <a:ext cx="5754688" cy="2368550"/>
          </a:xfrm>
          <a:custGeom>
            <a:avLst/>
            <a:gdLst>
              <a:gd name="T0" fmla="*/ 0 w 3625"/>
              <a:gd name="T1" fmla="*/ 2147483647 h 1492"/>
              <a:gd name="T2" fmla="*/ 0 w 3625"/>
              <a:gd name="T3" fmla="*/ 0 h 1492"/>
              <a:gd name="T4" fmla="*/ 2147483647 w 3625"/>
              <a:gd name="T5" fmla="*/ 2147483647 h 1492"/>
              <a:gd name="T6" fmla="*/ 2147483647 w 3625"/>
              <a:gd name="T7" fmla="*/ 2147483647 h 1492"/>
              <a:gd name="T8" fmla="*/ 2147483647 w 3625"/>
              <a:gd name="T9" fmla="*/ 2147483647 h 1492"/>
              <a:gd name="T10" fmla="*/ 2147483647 w 3625"/>
              <a:gd name="T11" fmla="*/ 2147483647 h 1492"/>
              <a:gd name="T12" fmla="*/ 2147483647 w 3625"/>
              <a:gd name="T13" fmla="*/ 2147483647 h 1492"/>
              <a:gd name="T14" fmla="*/ 2147483647 w 3625"/>
              <a:gd name="T15" fmla="*/ 2147483647 h 1492"/>
              <a:gd name="T16" fmla="*/ 2147483647 w 3625"/>
              <a:gd name="T17" fmla="*/ 2147483647 h 1492"/>
              <a:gd name="T18" fmla="*/ 2147483647 w 3625"/>
              <a:gd name="T19" fmla="*/ 2147483647 h 1492"/>
              <a:gd name="T20" fmla="*/ 2147483647 w 3625"/>
              <a:gd name="T21" fmla="*/ 2147483647 h 1492"/>
              <a:gd name="T22" fmla="*/ 2147483647 w 3625"/>
              <a:gd name="T23" fmla="*/ 2147483647 h 1492"/>
              <a:gd name="T24" fmla="*/ 2147483647 w 3625"/>
              <a:gd name="T25" fmla="*/ 2147483647 h 1492"/>
              <a:gd name="T26" fmla="*/ 2147483647 w 3625"/>
              <a:gd name="T27" fmla="*/ 2147483647 h 1492"/>
              <a:gd name="T28" fmla="*/ 2147483647 w 3625"/>
              <a:gd name="T29" fmla="*/ 2147483647 h 1492"/>
              <a:gd name="T30" fmla="*/ 2147483647 w 3625"/>
              <a:gd name="T31" fmla="*/ 2147483647 h 1492"/>
              <a:gd name="T32" fmla="*/ 2147483647 w 3625"/>
              <a:gd name="T33" fmla="*/ 2147483647 h 1492"/>
              <a:gd name="T34" fmla="*/ 2147483647 w 3625"/>
              <a:gd name="T35" fmla="*/ 2147483647 h 1492"/>
              <a:gd name="T36" fmla="*/ 2147483647 w 3625"/>
              <a:gd name="T37" fmla="*/ 2147483647 h 1492"/>
              <a:gd name="T38" fmla="*/ 2147483647 w 3625"/>
              <a:gd name="T39" fmla="*/ 2147483647 h 1492"/>
              <a:gd name="T40" fmla="*/ 2147483647 w 3625"/>
              <a:gd name="T41" fmla="*/ 2147483647 h 1492"/>
              <a:gd name="T42" fmla="*/ 2147483647 w 3625"/>
              <a:gd name="T43" fmla="*/ 2147483647 h 1492"/>
              <a:gd name="T44" fmla="*/ 2147483647 w 3625"/>
              <a:gd name="T45" fmla="*/ 2147483647 h 1492"/>
              <a:gd name="T46" fmla="*/ 2147483647 w 3625"/>
              <a:gd name="T47" fmla="*/ 2147483647 h 1492"/>
              <a:gd name="T48" fmla="*/ 2147483647 w 3625"/>
              <a:gd name="T49" fmla="*/ 2147483647 h 1492"/>
              <a:gd name="T50" fmla="*/ 2147483647 w 3625"/>
              <a:gd name="T51" fmla="*/ 2147483647 h 1492"/>
              <a:gd name="T52" fmla="*/ 0 w 3625"/>
              <a:gd name="T53" fmla="*/ 2147483647 h 149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625" h="1492">
                <a:moveTo>
                  <a:pt x="0" y="1491"/>
                </a:moveTo>
                <a:lnTo>
                  <a:pt x="0" y="0"/>
                </a:lnTo>
                <a:lnTo>
                  <a:pt x="171" y="3"/>
                </a:lnTo>
                <a:lnTo>
                  <a:pt x="355" y="9"/>
                </a:lnTo>
                <a:lnTo>
                  <a:pt x="499" y="21"/>
                </a:lnTo>
                <a:lnTo>
                  <a:pt x="650" y="36"/>
                </a:lnTo>
                <a:lnTo>
                  <a:pt x="809" y="54"/>
                </a:lnTo>
                <a:lnTo>
                  <a:pt x="957" y="78"/>
                </a:lnTo>
                <a:lnTo>
                  <a:pt x="1119" y="105"/>
                </a:lnTo>
                <a:lnTo>
                  <a:pt x="1261" y="133"/>
                </a:lnTo>
                <a:lnTo>
                  <a:pt x="1441" y="175"/>
                </a:lnTo>
                <a:lnTo>
                  <a:pt x="1598" y="217"/>
                </a:lnTo>
                <a:lnTo>
                  <a:pt x="1763" y="269"/>
                </a:lnTo>
                <a:lnTo>
                  <a:pt x="1887" y="308"/>
                </a:lnTo>
                <a:lnTo>
                  <a:pt x="2085" y="384"/>
                </a:lnTo>
                <a:lnTo>
                  <a:pt x="2230" y="444"/>
                </a:lnTo>
                <a:lnTo>
                  <a:pt x="2456" y="547"/>
                </a:lnTo>
                <a:lnTo>
                  <a:pt x="2666" y="662"/>
                </a:lnTo>
                <a:lnTo>
                  <a:pt x="2859" y="786"/>
                </a:lnTo>
                <a:lnTo>
                  <a:pt x="3046" y="920"/>
                </a:lnTo>
                <a:lnTo>
                  <a:pt x="3193" y="1038"/>
                </a:lnTo>
                <a:lnTo>
                  <a:pt x="3332" y="1168"/>
                </a:lnTo>
                <a:lnTo>
                  <a:pt x="3440" y="1280"/>
                </a:lnTo>
                <a:lnTo>
                  <a:pt x="3524" y="1380"/>
                </a:lnTo>
                <a:lnTo>
                  <a:pt x="3624" y="1491"/>
                </a:lnTo>
                <a:lnTo>
                  <a:pt x="3608" y="1491"/>
                </a:lnTo>
                <a:lnTo>
                  <a:pt x="0" y="1491"/>
                </a:lnTo>
              </a:path>
            </a:pathLst>
          </a:custGeom>
          <a:gradFill rotWithShape="0">
            <a:gsLst>
              <a:gs pos="0">
                <a:schemeClr val="bg2"/>
              </a:gs>
              <a:gs pos="100000">
                <a:schemeClr val="bg1"/>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sp>
        <p:nvSpPr>
          <p:cNvPr id="103428" name="Freeform 1028"/>
          <p:cNvSpPr>
            <a:spLocks/>
          </p:cNvSpPr>
          <p:nvPr/>
        </p:nvSpPr>
        <p:spPr bwMode="white">
          <a:xfrm>
            <a:off x="0" y="3817938"/>
            <a:ext cx="8164513" cy="3019425"/>
          </a:xfrm>
          <a:custGeom>
            <a:avLst/>
            <a:gdLst>
              <a:gd name="T0" fmla="*/ 2147483647 w 5143"/>
              <a:gd name="T1" fmla="*/ 2147483647 h 1902"/>
              <a:gd name="T2" fmla="*/ 2147483647 w 5143"/>
              <a:gd name="T3" fmla="*/ 2147483647 h 1902"/>
              <a:gd name="T4" fmla="*/ 2147483647 w 5143"/>
              <a:gd name="T5" fmla="*/ 2147483647 h 1902"/>
              <a:gd name="T6" fmla="*/ 2147483647 w 5143"/>
              <a:gd name="T7" fmla="*/ 2147483647 h 1902"/>
              <a:gd name="T8" fmla="*/ 2147483647 w 5143"/>
              <a:gd name="T9" fmla="*/ 2147483647 h 1902"/>
              <a:gd name="T10" fmla="*/ 2147483647 w 5143"/>
              <a:gd name="T11" fmla="*/ 2147483647 h 1902"/>
              <a:gd name="T12" fmla="*/ 2147483647 w 5143"/>
              <a:gd name="T13" fmla="*/ 2147483647 h 1902"/>
              <a:gd name="T14" fmla="*/ 2147483647 w 5143"/>
              <a:gd name="T15" fmla="*/ 2147483647 h 1902"/>
              <a:gd name="T16" fmla="*/ 2147483647 w 5143"/>
              <a:gd name="T17" fmla="*/ 2147483647 h 1902"/>
              <a:gd name="T18" fmla="*/ 2147483647 w 5143"/>
              <a:gd name="T19" fmla="*/ 2147483647 h 1902"/>
              <a:gd name="T20" fmla="*/ 2147483647 w 5143"/>
              <a:gd name="T21" fmla="*/ 2147483647 h 1902"/>
              <a:gd name="T22" fmla="*/ 0 w 5143"/>
              <a:gd name="T23" fmla="*/ 0 h 1902"/>
              <a:gd name="T24" fmla="*/ 0 w 5143"/>
              <a:gd name="T25" fmla="*/ 2147483647 h 1902"/>
              <a:gd name="T26" fmla="*/ 0 w 5143"/>
              <a:gd name="T27" fmla="*/ 2147483647 h 1902"/>
              <a:gd name="T28" fmla="*/ 0 w 5143"/>
              <a:gd name="T29" fmla="*/ 2147483647 h 1902"/>
              <a:gd name="T30" fmla="*/ 0 w 5143"/>
              <a:gd name="T31" fmla="*/ 2147483647 h 1902"/>
              <a:gd name="T32" fmla="*/ 2147483647 w 5143"/>
              <a:gd name="T33" fmla="*/ 2147483647 h 1902"/>
              <a:gd name="T34" fmla="*/ 2147483647 w 5143"/>
              <a:gd name="T35" fmla="*/ 2147483647 h 1902"/>
              <a:gd name="T36" fmla="*/ 2147483647 w 5143"/>
              <a:gd name="T37" fmla="*/ 2147483647 h 1902"/>
              <a:gd name="T38" fmla="*/ 2147483647 w 5143"/>
              <a:gd name="T39" fmla="*/ 2147483647 h 1902"/>
              <a:gd name="T40" fmla="*/ 2147483647 w 5143"/>
              <a:gd name="T41" fmla="*/ 2147483647 h 1902"/>
              <a:gd name="T42" fmla="*/ 2147483647 w 5143"/>
              <a:gd name="T43" fmla="*/ 2147483647 h 1902"/>
              <a:gd name="T44" fmla="*/ 2147483647 w 5143"/>
              <a:gd name="T45" fmla="*/ 2147483647 h 1902"/>
              <a:gd name="T46" fmla="*/ 2147483647 w 5143"/>
              <a:gd name="T47" fmla="*/ 2147483647 h 1902"/>
              <a:gd name="T48" fmla="*/ 2147483647 w 5143"/>
              <a:gd name="T49" fmla="*/ 2147483647 h 1902"/>
              <a:gd name="T50" fmla="*/ 2147483647 w 5143"/>
              <a:gd name="T51" fmla="*/ 2147483647 h 1902"/>
              <a:gd name="T52" fmla="*/ 2147483647 w 5143"/>
              <a:gd name="T53" fmla="*/ 2147483647 h 1902"/>
              <a:gd name="T54" fmla="*/ 2147483647 w 5143"/>
              <a:gd name="T55" fmla="*/ 2147483647 h 1902"/>
              <a:gd name="T56" fmla="*/ 2147483647 w 5143"/>
              <a:gd name="T57" fmla="*/ 2147483647 h 1902"/>
              <a:gd name="T58" fmla="*/ 2147483647 w 5143"/>
              <a:gd name="T59" fmla="*/ 2147483647 h 1902"/>
              <a:gd name="T60" fmla="*/ 2147483647 w 5143"/>
              <a:gd name="T61" fmla="*/ 2147483647 h 1902"/>
              <a:gd name="T62" fmla="*/ 2147483647 w 5143"/>
              <a:gd name="T63" fmla="*/ 2147483647 h 1902"/>
              <a:gd name="T64" fmla="*/ 2147483647 w 5143"/>
              <a:gd name="T65" fmla="*/ 2147483647 h 1902"/>
              <a:gd name="T66" fmla="*/ 2147483647 w 5143"/>
              <a:gd name="T67" fmla="*/ 2147483647 h 1902"/>
              <a:gd name="T68" fmla="*/ 2147483647 w 5143"/>
              <a:gd name="T69" fmla="*/ 2147483647 h 1902"/>
              <a:gd name="T70" fmla="*/ 2147483647 w 5143"/>
              <a:gd name="T71" fmla="*/ 2147483647 h 1902"/>
              <a:gd name="T72" fmla="*/ 2147483647 w 5143"/>
              <a:gd name="T73" fmla="*/ 2147483647 h 1902"/>
              <a:gd name="T74" fmla="*/ 2147483647 w 5143"/>
              <a:gd name="T75" fmla="*/ 2147483647 h 1902"/>
              <a:gd name="T76" fmla="*/ 2147483647 w 5143"/>
              <a:gd name="T77" fmla="*/ 2147483647 h 1902"/>
              <a:gd name="T78" fmla="*/ 2147483647 w 5143"/>
              <a:gd name="T79" fmla="*/ 2147483647 h 1902"/>
              <a:gd name="T80" fmla="*/ 2147483647 w 5143"/>
              <a:gd name="T81" fmla="*/ 2147483647 h 1902"/>
              <a:gd name="T82" fmla="*/ 2147483647 w 5143"/>
              <a:gd name="T83" fmla="*/ 2147483647 h 1902"/>
              <a:gd name="T84" fmla="*/ 2147483647 w 5143"/>
              <a:gd name="T85" fmla="*/ 2147483647 h 1902"/>
              <a:gd name="T86" fmla="*/ 2147483647 w 5143"/>
              <a:gd name="T87" fmla="*/ 2147483647 h 1902"/>
              <a:gd name="T88" fmla="*/ 2147483647 w 5143"/>
              <a:gd name="T89" fmla="*/ 2147483647 h 1902"/>
              <a:gd name="T90" fmla="*/ 2147483647 w 5143"/>
              <a:gd name="T91" fmla="*/ 2147483647 h 1902"/>
              <a:gd name="T92" fmla="*/ 2147483647 w 5143"/>
              <a:gd name="T93" fmla="*/ 2147483647 h 190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5143" h="1902">
                <a:moveTo>
                  <a:pt x="2718" y="405"/>
                </a:moveTo>
                <a:lnTo>
                  <a:pt x="2466" y="333"/>
                </a:lnTo>
                <a:lnTo>
                  <a:pt x="2202" y="261"/>
                </a:lnTo>
                <a:lnTo>
                  <a:pt x="1929" y="198"/>
                </a:lnTo>
                <a:lnTo>
                  <a:pt x="1695" y="153"/>
                </a:lnTo>
                <a:lnTo>
                  <a:pt x="1434" y="111"/>
                </a:lnTo>
                <a:lnTo>
                  <a:pt x="1188" y="75"/>
                </a:lnTo>
                <a:lnTo>
                  <a:pt x="957" y="48"/>
                </a:lnTo>
                <a:lnTo>
                  <a:pt x="747" y="30"/>
                </a:lnTo>
                <a:lnTo>
                  <a:pt x="501" y="15"/>
                </a:lnTo>
                <a:lnTo>
                  <a:pt x="246" y="3"/>
                </a:lnTo>
                <a:lnTo>
                  <a:pt x="0" y="0"/>
                </a:lnTo>
                <a:lnTo>
                  <a:pt x="0" y="275"/>
                </a:lnTo>
                <a:lnTo>
                  <a:pt x="0" y="345"/>
                </a:lnTo>
                <a:lnTo>
                  <a:pt x="0" y="275"/>
                </a:lnTo>
                <a:lnTo>
                  <a:pt x="0" y="342"/>
                </a:lnTo>
                <a:lnTo>
                  <a:pt x="339" y="351"/>
                </a:lnTo>
                <a:lnTo>
                  <a:pt x="606" y="372"/>
                </a:lnTo>
                <a:lnTo>
                  <a:pt x="852" y="399"/>
                </a:lnTo>
                <a:lnTo>
                  <a:pt x="1068" y="435"/>
                </a:lnTo>
                <a:lnTo>
                  <a:pt x="1275" y="474"/>
                </a:lnTo>
                <a:lnTo>
                  <a:pt x="1545" y="540"/>
                </a:lnTo>
                <a:lnTo>
                  <a:pt x="1761" y="603"/>
                </a:lnTo>
                <a:lnTo>
                  <a:pt x="1971" y="678"/>
                </a:lnTo>
                <a:lnTo>
                  <a:pt x="2166" y="747"/>
                </a:lnTo>
                <a:lnTo>
                  <a:pt x="2397" y="852"/>
                </a:lnTo>
                <a:lnTo>
                  <a:pt x="2613" y="960"/>
                </a:lnTo>
                <a:lnTo>
                  <a:pt x="2832" y="1095"/>
                </a:lnTo>
                <a:lnTo>
                  <a:pt x="3012" y="1212"/>
                </a:lnTo>
                <a:lnTo>
                  <a:pt x="3186" y="1347"/>
                </a:lnTo>
                <a:lnTo>
                  <a:pt x="3351" y="1497"/>
                </a:lnTo>
                <a:lnTo>
                  <a:pt x="3480" y="1629"/>
                </a:lnTo>
                <a:lnTo>
                  <a:pt x="3612" y="1785"/>
                </a:lnTo>
                <a:lnTo>
                  <a:pt x="3699" y="1901"/>
                </a:lnTo>
                <a:lnTo>
                  <a:pt x="5142" y="1901"/>
                </a:lnTo>
                <a:lnTo>
                  <a:pt x="5076" y="1827"/>
                </a:lnTo>
                <a:lnTo>
                  <a:pt x="4968" y="1707"/>
                </a:lnTo>
                <a:lnTo>
                  <a:pt x="4797" y="1539"/>
                </a:lnTo>
                <a:lnTo>
                  <a:pt x="4617" y="1383"/>
                </a:lnTo>
                <a:lnTo>
                  <a:pt x="4410" y="1221"/>
                </a:lnTo>
                <a:lnTo>
                  <a:pt x="4185" y="1071"/>
                </a:lnTo>
                <a:lnTo>
                  <a:pt x="3960" y="939"/>
                </a:lnTo>
                <a:lnTo>
                  <a:pt x="3708" y="801"/>
                </a:lnTo>
                <a:lnTo>
                  <a:pt x="3492" y="702"/>
                </a:lnTo>
                <a:lnTo>
                  <a:pt x="3231" y="588"/>
                </a:lnTo>
                <a:lnTo>
                  <a:pt x="2964" y="489"/>
                </a:lnTo>
                <a:lnTo>
                  <a:pt x="2718" y="405"/>
                </a:lnTo>
              </a:path>
            </a:pathLst>
          </a:custGeom>
          <a:gradFill rotWithShape="0">
            <a:gsLst>
              <a:gs pos="0">
                <a:schemeClr val="accent2"/>
              </a:gs>
              <a:gs pos="100000">
                <a:schemeClr val="bg1"/>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03429" name="Freeform 1029"/>
          <p:cNvSpPr>
            <a:spLocks/>
          </p:cNvSpPr>
          <p:nvPr/>
        </p:nvSpPr>
        <p:spPr bwMode="white">
          <a:xfrm>
            <a:off x="0" y="3146425"/>
            <a:ext cx="9144000" cy="3690938"/>
          </a:xfrm>
          <a:custGeom>
            <a:avLst/>
            <a:gdLst>
              <a:gd name="T0" fmla="*/ 0 w 5760"/>
              <a:gd name="T1" fmla="*/ 0 h 2325"/>
              <a:gd name="T2" fmla="*/ 0 w 5760"/>
              <a:gd name="T3" fmla="*/ 2147483647 h 2325"/>
              <a:gd name="T4" fmla="*/ 2147483647 w 5760"/>
              <a:gd name="T5" fmla="*/ 2147483647 h 2325"/>
              <a:gd name="T6" fmla="*/ 2147483647 w 5760"/>
              <a:gd name="T7" fmla="*/ 2147483647 h 2325"/>
              <a:gd name="T8" fmla="*/ 2147483647 w 5760"/>
              <a:gd name="T9" fmla="*/ 2147483647 h 2325"/>
              <a:gd name="T10" fmla="*/ 2147483647 w 5760"/>
              <a:gd name="T11" fmla="*/ 2147483647 h 2325"/>
              <a:gd name="T12" fmla="*/ 2147483647 w 5760"/>
              <a:gd name="T13" fmla="*/ 2147483647 h 2325"/>
              <a:gd name="T14" fmla="*/ 2147483647 w 5760"/>
              <a:gd name="T15" fmla="*/ 2147483647 h 2325"/>
              <a:gd name="T16" fmla="*/ 2147483647 w 5760"/>
              <a:gd name="T17" fmla="*/ 2147483647 h 2325"/>
              <a:gd name="T18" fmla="*/ 2147483647 w 5760"/>
              <a:gd name="T19" fmla="*/ 2147483647 h 2325"/>
              <a:gd name="T20" fmla="*/ 2147483647 w 5760"/>
              <a:gd name="T21" fmla="*/ 2147483647 h 2325"/>
              <a:gd name="T22" fmla="*/ 2147483647 w 5760"/>
              <a:gd name="T23" fmla="*/ 2147483647 h 2325"/>
              <a:gd name="T24" fmla="*/ 2147483647 w 5760"/>
              <a:gd name="T25" fmla="*/ 2147483647 h 2325"/>
              <a:gd name="T26" fmla="*/ 2147483647 w 5760"/>
              <a:gd name="T27" fmla="*/ 2147483647 h 2325"/>
              <a:gd name="T28" fmla="*/ 2147483647 w 5760"/>
              <a:gd name="T29" fmla="*/ 2147483647 h 2325"/>
              <a:gd name="T30" fmla="*/ 2147483647 w 5760"/>
              <a:gd name="T31" fmla="*/ 2147483647 h 2325"/>
              <a:gd name="T32" fmla="*/ 2147483647 w 5760"/>
              <a:gd name="T33" fmla="*/ 2147483647 h 2325"/>
              <a:gd name="T34" fmla="*/ 2147483647 w 5760"/>
              <a:gd name="T35" fmla="*/ 2147483647 h 2325"/>
              <a:gd name="T36" fmla="*/ 2147483647 w 5760"/>
              <a:gd name="T37" fmla="*/ 2147483647 h 2325"/>
              <a:gd name="T38" fmla="*/ 2147483647 w 5760"/>
              <a:gd name="T39" fmla="*/ 2147483647 h 2325"/>
              <a:gd name="T40" fmla="*/ 2147483647 w 5760"/>
              <a:gd name="T41" fmla="*/ 2147483647 h 2325"/>
              <a:gd name="T42" fmla="*/ 2147483647 w 5760"/>
              <a:gd name="T43" fmla="*/ 2147483647 h 2325"/>
              <a:gd name="T44" fmla="*/ 2147483647 w 5760"/>
              <a:gd name="T45" fmla="*/ 2147483647 h 2325"/>
              <a:gd name="T46" fmla="*/ 2147483647 w 5760"/>
              <a:gd name="T47" fmla="*/ 2147483647 h 2325"/>
              <a:gd name="T48" fmla="*/ 2147483647 w 5760"/>
              <a:gd name="T49" fmla="*/ 2147483647 h 2325"/>
              <a:gd name="T50" fmla="*/ 2147483647 w 5760"/>
              <a:gd name="T51" fmla="*/ 2147483647 h 2325"/>
              <a:gd name="T52" fmla="*/ 2147483647 w 5760"/>
              <a:gd name="T53" fmla="*/ 2147483647 h 2325"/>
              <a:gd name="T54" fmla="*/ 2147483647 w 5760"/>
              <a:gd name="T55" fmla="*/ 2147483647 h 2325"/>
              <a:gd name="T56" fmla="*/ 2147483647 w 5760"/>
              <a:gd name="T57" fmla="*/ 2147483647 h 2325"/>
              <a:gd name="T58" fmla="*/ 2147483647 w 5760"/>
              <a:gd name="T59" fmla="*/ 2147483647 h 2325"/>
              <a:gd name="T60" fmla="*/ 2147483647 w 5760"/>
              <a:gd name="T61" fmla="*/ 2147483647 h 2325"/>
              <a:gd name="T62" fmla="*/ 2147483647 w 5760"/>
              <a:gd name="T63" fmla="*/ 2147483647 h 2325"/>
              <a:gd name="T64" fmla="*/ 2147483647 w 5760"/>
              <a:gd name="T65" fmla="*/ 2147483647 h 2325"/>
              <a:gd name="T66" fmla="*/ 2147483647 w 5760"/>
              <a:gd name="T67" fmla="*/ 2147483647 h 2325"/>
              <a:gd name="T68" fmla="*/ 2147483647 w 5760"/>
              <a:gd name="T69" fmla="*/ 2147483647 h 2325"/>
              <a:gd name="T70" fmla="*/ 2147483647 w 5760"/>
              <a:gd name="T71" fmla="*/ 2147483647 h 2325"/>
              <a:gd name="T72" fmla="*/ 2147483647 w 5760"/>
              <a:gd name="T73" fmla="*/ 2147483647 h 2325"/>
              <a:gd name="T74" fmla="*/ 2147483647 w 5760"/>
              <a:gd name="T75" fmla="*/ 2147483647 h 2325"/>
              <a:gd name="T76" fmla="*/ 2147483647 w 5760"/>
              <a:gd name="T77" fmla="*/ 2147483647 h 2325"/>
              <a:gd name="T78" fmla="*/ 2147483647 w 5760"/>
              <a:gd name="T79" fmla="*/ 2147483647 h 2325"/>
              <a:gd name="T80" fmla="*/ 2147483647 w 5760"/>
              <a:gd name="T81" fmla="*/ 2147483647 h 2325"/>
              <a:gd name="T82" fmla="*/ 2147483647 w 5760"/>
              <a:gd name="T83" fmla="*/ 2147483647 h 2325"/>
              <a:gd name="T84" fmla="*/ 2147483647 w 5760"/>
              <a:gd name="T85" fmla="*/ 2147483647 h 2325"/>
              <a:gd name="T86" fmla="*/ 2147483647 w 5760"/>
              <a:gd name="T87" fmla="*/ 2147483647 h 2325"/>
              <a:gd name="T88" fmla="*/ 2147483647 w 5760"/>
              <a:gd name="T89" fmla="*/ 2147483647 h 2325"/>
              <a:gd name="T90" fmla="*/ 2147483647 w 5760"/>
              <a:gd name="T91" fmla="*/ 2147483647 h 2325"/>
              <a:gd name="T92" fmla="*/ 2147483647 w 5760"/>
              <a:gd name="T93" fmla="*/ 2147483647 h 2325"/>
              <a:gd name="T94" fmla="*/ 2147483647 w 5760"/>
              <a:gd name="T95" fmla="*/ 2147483647 h 2325"/>
              <a:gd name="T96" fmla="*/ 2147483647 w 5760"/>
              <a:gd name="T97" fmla="*/ 2147483647 h 2325"/>
              <a:gd name="T98" fmla="*/ 2147483647 w 5760"/>
              <a:gd name="T99" fmla="*/ 2147483647 h 2325"/>
              <a:gd name="T100" fmla="*/ 2147483647 w 5760"/>
              <a:gd name="T101" fmla="*/ 2147483647 h 2325"/>
              <a:gd name="T102" fmla="*/ 0 w 5760"/>
              <a:gd name="T103" fmla="*/ 0 h 232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760" h="2325">
                <a:moveTo>
                  <a:pt x="0" y="0"/>
                </a:moveTo>
                <a:lnTo>
                  <a:pt x="0" y="339"/>
                </a:lnTo>
                <a:lnTo>
                  <a:pt x="558" y="357"/>
                </a:lnTo>
                <a:lnTo>
                  <a:pt x="807" y="375"/>
                </a:lnTo>
                <a:lnTo>
                  <a:pt x="1056" y="399"/>
                </a:lnTo>
                <a:lnTo>
                  <a:pt x="1272" y="426"/>
                </a:lnTo>
                <a:lnTo>
                  <a:pt x="1539" y="465"/>
                </a:lnTo>
                <a:lnTo>
                  <a:pt x="1791" y="510"/>
                </a:lnTo>
                <a:lnTo>
                  <a:pt x="2076" y="570"/>
                </a:lnTo>
                <a:lnTo>
                  <a:pt x="2334" y="630"/>
                </a:lnTo>
                <a:lnTo>
                  <a:pt x="2544" y="687"/>
                </a:lnTo>
                <a:lnTo>
                  <a:pt x="2775" y="759"/>
                </a:lnTo>
                <a:lnTo>
                  <a:pt x="3003" y="837"/>
                </a:lnTo>
                <a:lnTo>
                  <a:pt x="3231" y="924"/>
                </a:lnTo>
                <a:lnTo>
                  <a:pt x="3438" y="1005"/>
                </a:lnTo>
                <a:lnTo>
                  <a:pt x="3663" y="1110"/>
                </a:lnTo>
                <a:lnTo>
                  <a:pt x="3903" y="1233"/>
                </a:lnTo>
                <a:lnTo>
                  <a:pt x="4149" y="1374"/>
                </a:lnTo>
                <a:lnTo>
                  <a:pt x="4353" y="1506"/>
                </a:lnTo>
                <a:lnTo>
                  <a:pt x="4491" y="1602"/>
                </a:lnTo>
                <a:lnTo>
                  <a:pt x="4668" y="1740"/>
                </a:lnTo>
                <a:lnTo>
                  <a:pt x="4824" y="1875"/>
                </a:lnTo>
                <a:lnTo>
                  <a:pt x="4968" y="2016"/>
                </a:lnTo>
                <a:lnTo>
                  <a:pt x="5100" y="2154"/>
                </a:lnTo>
                <a:lnTo>
                  <a:pt x="5238" y="2324"/>
                </a:lnTo>
                <a:lnTo>
                  <a:pt x="5759" y="2324"/>
                </a:lnTo>
                <a:lnTo>
                  <a:pt x="5759" y="1245"/>
                </a:lnTo>
                <a:lnTo>
                  <a:pt x="5580" y="1119"/>
                </a:lnTo>
                <a:lnTo>
                  <a:pt x="5400" y="1020"/>
                </a:lnTo>
                <a:lnTo>
                  <a:pt x="5205" y="918"/>
                </a:lnTo>
                <a:lnTo>
                  <a:pt x="5031" y="837"/>
                </a:lnTo>
                <a:lnTo>
                  <a:pt x="4866" y="771"/>
                </a:lnTo>
                <a:lnTo>
                  <a:pt x="4710" y="711"/>
                </a:lnTo>
                <a:lnTo>
                  <a:pt x="4545" y="651"/>
                </a:lnTo>
                <a:lnTo>
                  <a:pt x="4386" y="600"/>
                </a:lnTo>
                <a:lnTo>
                  <a:pt x="4248" y="552"/>
                </a:lnTo>
                <a:lnTo>
                  <a:pt x="3993" y="483"/>
                </a:lnTo>
                <a:lnTo>
                  <a:pt x="3777" y="423"/>
                </a:lnTo>
                <a:lnTo>
                  <a:pt x="3564" y="375"/>
                </a:lnTo>
                <a:lnTo>
                  <a:pt x="3282" y="312"/>
                </a:lnTo>
                <a:lnTo>
                  <a:pt x="3003" y="261"/>
                </a:lnTo>
                <a:lnTo>
                  <a:pt x="2733" y="213"/>
                </a:lnTo>
                <a:lnTo>
                  <a:pt x="2451" y="171"/>
                </a:lnTo>
                <a:lnTo>
                  <a:pt x="2211" y="138"/>
                </a:lnTo>
                <a:lnTo>
                  <a:pt x="1974" y="108"/>
                </a:lnTo>
                <a:lnTo>
                  <a:pt x="1665" y="81"/>
                </a:lnTo>
                <a:lnTo>
                  <a:pt x="1437" y="60"/>
                </a:lnTo>
                <a:lnTo>
                  <a:pt x="1125" y="36"/>
                </a:lnTo>
                <a:lnTo>
                  <a:pt x="828" y="21"/>
                </a:lnTo>
                <a:lnTo>
                  <a:pt x="558" y="12"/>
                </a:lnTo>
                <a:lnTo>
                  <a:pt x="282" y="3"/>
                </a:lnTo>
                <a:lnTo>
                  <a:pt x="0" y="0"/>
                </a:lnTo>
              </a:path>
            </a:pathLst>
          </a:custGeom>
          <a:gradFill rotWithShape="0">
            <a:gsLst>
              <a:gs pos="0">
                <a:schemeClr val="accent2"/>
              </a:gs>
              <a:gs pos="100000">
                <a:schemeClr val="bg1"/>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03430" name="Freeform 1030"/>
          <p:cNvSpPr>
            <a:spLocks/>
          </p:cNvSpPr>
          <p:nvPr/>
        </p:nvSpPr>
        <p:spPr bwMode="white">
          <a:xfrm>
            <a:off x="0" y="2460625"/>
            <a:ext cx="9144000" cy="2497138"/>
          </a:xfrm>
          <a:custGeom>
            <a:avLst/>
            <a:gdLst>
              <a:gd name="T0" fmla="*/ 0 w 5760"/>
              <a:gd name="T1" fmla="*/ 0 h 1573"/>
              <a:gd name="T2" fmla="*/ 0 w 5760"/>
              <a:gd name="T3" fmla="*/ 2147483647 h 1573"/>
              <a:gd name="T4" fmla="*/ 2147483647 w 5760"/>
              <a:gd name="T5" fmla="*/ 2147483647 h 1573"/>
              <a:gd name="T6" fmla="*/ 2147483647 w 5760"/>
              <a:gd name="T7" fmla="*/ 2147483647 h 1573"/>
              <a:gd name="T8" fmla="*/ 2147483647 w 5760"/>
              <a:gd name="T9" fmla="*/ 2147483647 h 1573"/>
              <a:gd name="T10" fmla="*/ 2147483647 w 5760"/>
              <a:gd name="T11" fmla="*/ 2147483647 h 1573"/>
              <a:gd name="T12" fmla="*/ 2147483647 w 5760"/>
              <a:gd name="T13" fmla="*/ 2147483647 h 1573"/>
              <a:gd name="T14" fmla="*/ 2147483647 w 5760"/>
              <a:gd name="T15" fmla="*/ 2147483647 h 1573"/>
              <a:gd name="T16" fmla="*/ 2147483647 w 5760"/>
              <a:gd name="T17" fmla="*/ 2147483647 h 1573"/>
              <a:gd name="T18" fmla="*/ 2147483647 w 5760"/>
              <a:gd name="T19" fmla="*/ 2147483647 h 1573"/>
              <a:gd name="T20" fmla="*/ 2147483647 w 5760"/>
              <a:gd name="T21" fmla="*/ 2147483647 h 1573"/>
              <a:gd name="T22" fmla="*/ 2147483647 w 5760"/>
              <a:gd name="T23" fmla="*/ 2147483647 h 1573"/>
              <a:gd name="T24" fmla="*/ 2147483647 w 5760"/>
              <a:gd name="T25" fmla="*/ 2147483647 h 1573"/>
              <a:gd name="T26" fmla="*/ 2147483647 w 5760"/>
              <a:gd name="T27" fmla="*/ 2147483647 h 1573"/>
              <a:gd name="T28" fmla="*/ 2147483647 w 5760"/>
              <a:gd name="T29" fmla="*/ 2147483647 h 1573"/>
              <a:gd name="T30" fmla="*/ 2147483647 w 5760"/>
              <a:gd name="T31" fmla="*/ 2147483647 h 1573"/>
              <a:gd name="T32" fmla="*/ 2147483647 w 5760"/>
              <a:gd name="T33" fmla="*/ 2147483647 h 1573"/>
              <a:gd name="T34" fmla="*/ 2147483647 w 5760"/>
              <a:gd name="T35" fmla="*/ 2147483647 h 1573"/>
              <a:gd name="T36" fmla="*/ 2147483647 w 5760"/>
              <a:gd name="T37" fmla="*/ 2147483647 h 1573"/>
              <a:gd name="T38" fmla="*/ 2147483647 w 5760"/>
              <a:gd name="T39" fmla="*/ 2147483647 h 1573"/>
              <a:gd name="T40" fmla="*/ 2147483647 w 5760"/>
              <a:gd name="T41" fmla="*/ 2147483647 h 1573"/>
              <a:gd name="T42" fmla="*/ 2147483647 w 5760"/>
              <a:gd name="T43" fmla="*/ 2147483647 h 1573"/>
              <a:gd name="T44" fmla="*/ 2147483647 w 5760"/>
              <a:gd name="T45" fmla="*/ 2147483647 h 1573"/>
              <a:gd name="T46" fmla="*/ 2147483647 w 5760"/>
              <a:gd name="T47" fmla="*/ 2147483647 h 1573"/>
              <a:gd name="T48" fmla="*/ 2147483647 w 5760"/>
              <a:gd name="T49" fmla="*/ 2147483647 h 1573"/>
              <a:gd name="T50" fmla="*/ 2147483647 w 5760"/>
              <a:gd name="T51" fmla="*/ 2147483647 h 1573"/>
              <a:gd name="T52" fmla="*/ 2147483647 w 5760"/>
              <a:gd name="T53" fmla="*/ 2147483647 h 1573"/>
              <a:gd name="T54" fmla="*/ 2147483647 w 5760"/>
              <a:gd name="T55" fmla="*/ 2147483647 h 1573"/>
              <a:gd name="T56" fmla="*/ 2147483647 w 5760"/>
              <a:gd name="T57" fmla="*/ 2147483647 h 1573"/>
              <a:gd name="T58" fmla="*/ 2147483647 w 5760"/>
              <a:gd name="T59" fmla="*/ 2147483647 h 1573"/>
              <a:gd name="T60" fmla="*/ 2147483647 w 5760"/>
              <a:gd name="T61" fmla="*/ 2147483647 h 1573"/>
              <a:gd name="T62" fmla="*/ 2147483647 w 5760"/>
              <a:gd name="T63" fmla="*/ 2147483647 h 1573"/>
              <a:gd name="T64" fmla="*/ 2147483647 w 5760"/>
              <a:gd name="T65" fmla="*/ 2147483647 h 1573"/>
              <a:gd name="T66" fmla="*/ 2147483647 w 5760"/>
              <a:gd name="T67" fmla="*/ 2147483647 h 1573"/>
              <a:gd name="T68" fmla="*/ 2147483647 w 5760"/>
              <a:gd name="T69" fmla="*/ 2147483647 h 1573"/>
              <a:gd name="T70" fmla="*/ 2147483647 w 5760"/>
              <a:gd name="T71" fmla="*/ 2147483647 h 1573"/>
              <a:gd name="T72" fmla="*/ 2147483647 w 5760"/>
              <a:gd name="T73" fmla="*/ 2147483647 h 1573"/>
              <a:gd name="T74" fmla="*/ 2147483647 w 5760"/>
              <a:gd name="T75" fmla="*/ 2147483647 h 1573"/>
              <a:gd name="T76" fmla="*/ 2147483647 w 5760"/>
              <a:gd name="T77" fmla="*/ 2147483647 h 1573"/>
              <a:gd name="T78" fmla="*/ 2147483647 w 5760"/>
              <a:gd name="T79" fmla="*/ 2147483647 h 1573"/>
              <a:gd name="T80" fmla="*/ 2147483647 w 5760"/>
              <a:gd name="T81" fmla="*/ 2147483647 h 1573"/>
              <a:gd name="T82" fmla="*/ 2147483647 w 5760"/>
              <a:gd name="T83" fmla="*/ 2147483647 h 1573"/>
              <a:gd name="T84" fmla="*/ 2147483647 w 5760"/>
              <a:gd name="T85" fmla="*/ 2147483647 h 1573"/>
              <a:gd name="T86" fmla="*/ 2147483647 w 5760"/>
              <a:gd name="T87" fmla="*/ 2147483647 h 1573"/>
              <a:gd name="T88" fmla="*/ 2147483647 w 5760"/>
              <a:gd name="T89" fmla="*/ 2147483647 h 1573"/>
              <a:gd name="T90" fmla="*/ 2147483647 w 5760"/>
              <a:gd name="T91" fmla="*/ 2147483647 h 1573"/>
              <a:gd name="T92" fmla="*/ 2147483647 w 5760"/>
              <a:gd name="T93" fmla="*/ 2147483647 h 1573"/>
              <a:gd name="T94" fmla="*/ 2147483647 w 5760"/>
              <a:gd name="T95" fmla="*/ 0 h 1573"/>
              <a:gd name="T96" fmla="*/ 0 w 5760"/>
              <a:gd name="T97" fmla="*/ 0 h 157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760" h="1573">
                <a:moveTo>
                  <a:pt x="0" y="0"/>
                </a:moveTo>
                <a:lnTo>
                  <a:pt x="0" y="351"/>
                </a:lnTo>
                <a:lnTo>
                  <a:pt x="282" y="357"/>
                </a:lnTo>
                <a:lnTo>
                  <a:pt x="627" y="363"/>
                </a:lnTo>
                <a:lnTo>
                  <a:pt x="960" y="375"/>
                </a:lnTo>
                <a:lnTo>
                  <a:pt x="1218" y="393"/>
                </a:lnTo>
                <a:lnTo>
                  <a:pt x="1470" y="411"/>
                </a:lnTo>
                <a:lnTo>
                  <a:pt x="1746" y="435"/>
                </a:lnTo>
                <a:lnTo>
                  <a:pt x="2022" y="462"/>
                </a:lnTo>
                <a:lnTo>
                  <a:pt x="2340" y="504"/>
                </a:lnTo>
                <a:lnTo>
                  <a:pt x="2664" y="549"/>
                </a:lnTo>
                <a:lnTo>
                  <a:pt x="2952" y="597"/>
                </a:lnTo>
                <a:lnTo>
                  <a:pt x="3225" y="648"/>
                </a:lnTo>
                <a:lnTo>
                  <a:pt x="3513" y="708"/>
                </a:lnTo>
                <a:lnTo>
                  <a:pt x="3693" y="750"/>
                </a:lnTo>
                <a:lnTo>
                  <a:pt x="3936" y="810"/>
                </a:lnTo>
                <a:lnTo>
                  <a:pt x="4095" y="855"/>
                </a:lnTo>
                <a:lnTo>
                  <a:pt x="4281" y="909"/>
                </a:lnTo>
                <a:lnTo>
                  <a:pt x="4503" y="981"/>
                </a:lnTo>
                <a:lnTo>
                  <a:pt x="4704" y="1053"/>
                </a:lnTo>
                <a:lnTo>
                  <a:pt x="4911" y="1131"/>
                </a:lnTo>
                <a:lnTo>
                  <a:pt x="5073" y="1197"/>
                </a:lnTo>
                <a:lnTo>
                  <a:pt x="5256" y="1281"/>
                </a:lnTo>
                <a:lnTo>
                  <a:pt x="5475" y="1401"/>
                </a:lnTo>
                <a:lnTo>
                  <a:pt x="5628" y="1482"/>
                </a:lnTo>
                <a:lnTo>
                  <a:pt x="5759" y="1572"/>
                </a:lnTo>
                <a:lnTo>
                  <a:pt x="5759" y="633"/>
                </a:lnTo>
                <a:lnTo>
                  <a:pt x="5493" y="570"/>
                </a:lnTo>
                <a:lnTo>
                  <a:pt x="5214" y="501"/>
                </a:lnTo>
                <a:lnTo>
                  <a:pt x="4950" y="444"/>
                </a:lnTo>
                <a:lnTo>
                  <a:pt x="4701" y="396"/>
                </a:lnTo>
                <a:lnTo>
                  <a:pt x="4425" y="348"/>
                </a:lnTo>
                <a:lnTo>
                  <a:pt x="4110" y="294"/>
                </a:lnTo>
                <a:lnTo>
                  <a:pt x="3813" y="252"/>
                </a:lnTo>
                <a:lnTo>
                  <a:pt x="3549" y="213"/>
                </a:lnTo>
                <a:lnTo>
                  <a:pt x="3261" y="183"/>
                </a:lnTo>
                <a:lnTo>
                  <a:pt x="3015" y="153"/>
                </a:lnTo>
                <a:lnTo>
                  <a:pt x="2757" y="129"/>
                </a:lnTo>
                <a:lnTo>
                  <a:pt x="2520" y="105"/>
                </a:lnTo>
                <a:lnTo>
                  <a:pt x="2301" y="87"/>
                </a:lnTo>
                <a:lnTo>
                  <a:pt x="2013" y="66"/>
                </a:lnTo>
                <a:lnTo>
                  <a:pt x="1731" y="48"/>
                </a:lnTo>
                <a:lnTo>
                  <a:pt x="1524" y="39"/>
                </a:lnTo>
                <a:lnTo>
                  <a:pt x="1260" y="27"/>
                </a:lnTo>
                <a:lnTo>
                  <a:pt x="966" y="15"/>
                </a:lnTo>
                <a:lnTo>
                  <a:pt x="714" y="12"/>
                </a:lnTo>
                <a:lnTo>
                  <a:pt x="510" y="6"/>
                </a:lnTo>
                <a:lnTo>
                  <a:pt x="243" y="0"/>
                </a:lnTo>
                <a:lnTo>
                  <a:pt x="0" y="0"/>
                </a:lnTo>
              </a:path>
            </a:pathLst>
          </a:custGeom>
          <a:gradFill rotWithShape="0">
            <a:gsLst>
              <a:gs pos="0">
                <a:schemeClr val="accent2"/>
              </a:gs>
              <a:gs pos="100000">
                <a:schemeClr val="bg1"/>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03431" name="Freeform 1031"/>
          <p:cNvSpPr>
            <a:spLocks/>
          </p:cNvSpPr>
          <p:nvPr/>
        </p:nvSpPr>
        <p:spPr bwMode="white">
          <a:xfrm>
            <a:off x="0" y="1793875"/>
            <a:ext cx="9144000" cy="1539875"/>
          </a:xfrm>
          <a:custGeom>
            <a:avLst/>
            <a:gdLst>
              <a:gd name="T0" fmla="*/ 0 w 5760"/>
              <a:gd name="T1" fmla="*/ 0 h 970"/>
              <a:gd name="T2" fmla="*/ 0 w 5760"/>
              <a:gd name="T3" fmla="*/ 2147483647 h 970"/>
              <a:gd name="T4" fmla="*/ 2147483647 w 5760"/>
              <a:gd name="T5" fmla="*/ 2147483647 h 970"/>
              <a:gd name="T6" fmla="*/ 2147483647 w 5760"/>
              <a:gd name="T7" fmla="*/ 2147483647 h 970"/>
              <a:gd name="T8" fmla="*/ 2147483647 w 5760"/>
              <a:gd name="T9" fmla="*/ 2147483647 h 970"/>
              <a:gd name="T10" fmla="*/ 2147483647 w 5760"/>
              <a:gd name="T11" fmla="*/ 2147483647 h 970"/>
              <a:gd name="T12" fmla="*/ 2147483647 w 5760"/>
              <a:gd name="T13" fmla="*/ 2147483647 h 970"/>
              <a:gd name="T14" fmla="*/ 2147483647 w 5760"/>
              <a:gd name="T15" fmla="*/ 2147483647 h 970"/>
              <a:gd name="T16" fmla="*/ 2147483647 w 5760"/>
              <a:gd name="T17" fmla="*/ 2147483647 h 970"/>
              <a:gd name="T18" fmla="*/ 2147483647 w 5760"/>
              <a:gd name="T19" fmla="*/ 2147483647 h 970"/>
              <a:gd name="T20" fmla="*/ 2147483647 w 5760"/>
              <a:gd name="T21" fmla="*/ 2147483647 h 970"/>
              <a:gd name="T22" fmla="*/ 2147483647 w 5760"/>
              <a:gd name="T23" fmla="*/ 2147483647 h 970"/>
              <a:gd name="T24" fmla="*/ 2147483647 w 5760"/>
              <a:gd name="T25" fmla="*/ 2147483647 h 970"/>
              <a:gd name="T26" fmla="*/ 2147483647 w 5760"/>
              <a:gd name="T27" fmla="*/ 2147483647 h 970"/>
              <a:gd name="T28" fmla="*/ 2147483647 w 5760"/>
              <a:gd name="T29" fmla="*/ 2147483647 h 970"/>
              <a:gd name="T30" fmla="*/ 2147483647 w 5760"/>
              <a:gd name="T31" fmla="*/ 2147483647 h 970"/>
              <a:gd name="T32" fmla="*/ 2147483647 w 5760"/>
              <a:gd name="T33" fmla="*/ 2147483647 h 970"/>
              <a:gd name="T34" fmla="*/ 2147483647 w 5760"/>
              <a:gd name="T35" fmla="*/ 2147483647 h 970"/>
              <a:gd name="T36" fmla="*/ 2147483647 w 5760"/>
              <a:gd name="T37" fmla="*/ 2147483647 h 970"/>
              <a:gd name="T38" fmla="*/ 2147483647 w 5760"/>
              <a:gd name="T39" fmla="*/ 2147483647 h 970"/>
              <a:gd name="T40" fmla="*/ 2147483647 w 5760"/>
              <a:gd name="T41" fmla="*/ 2147483647 h 970"/>
              <a:gd name="T42" fmla="*/ 2147483647 w 5760"/>
              <a:gd name="T43" fmla="*/ 2147483647 h 970"/>
              <a:gd name="T44" fmla="*/ 2147483647 w 5760"/>
              <a:gd name="T45" fmla="*/ 0 h 970"/>
              <a:gd name="T46" fmla="*/ 0 w 5760"/>
              <a:gd name="T47" fmla="*/ 0 h 97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760" h="970">
                <a:moveTo>
                  <a:pt x="0" y="0"/>
                </a:moveTo>
                <a:lnTo>
                  <a:pt x="0" y="339"/>
                </a:lnTo>
                <a:lnTo>
                  <a:pt x="318" y="342"/>
                </a:lnTo>
                <a:lnTo>
                  <a:pt x="591" y="348"/>
                </a:lnTo>
                <a:lnTo>
                  <a:pt x="846" y="354"/>
                </a:lnTo>
                <a:lnTo>
                  <a:pt x="1074" y="360"/>
                </a:lnTo>
                <a:lnTo>
                  <a:pt x="1314" y="366"/>
                </a:lnTo>
                <a:lnTo>
                  <a:pt x="1599" y="381"/>
                </a:lnTo>
                <a:lnTo>
                  <a:pt x="1911" y="399"/>
                </a:lnTo>
                <a:lnTo>
                  <a:pt x="2241" y="420"/>
                </a:lnTo>
                <a:lnTo>
                  <a:pt x="2619" y="453"/>
                </a:lnTo>
                <a:lnTo>
                  <a:pt x="2889" y="477"/>
                </a:lnTo>
                <a:lnTo>
                  <a:pt x="3177" y="507"/>
                </a:lnTo>
                <a:lnTo>
                  <a:pt x="3498" y="543"/>
                </a:lnTo>
                <a:lnTo>
                  <a:pt x="3813" y="585"/>
                </a:lnTo>
                <a:lnTo>
                  <a:pt x="4044" y="618"/>
                </a:lnTo>
                <a:lnTo>
                  <a:pt x="4365" y="669"/>
                </a:lnTo>
                <a:lnTo>
                  <a:pt x="4683" y="726"/>
                </a:lnTo>
                <a:lnTo>
                  <a:pt x="4980" y="786"/>
                </a:lnTo>
                <a:lnTo>
                  <a:pt x="5268" y="846"/>
                </a:lnTo>
                <a:lnTo>
                  <a:pt x="5646" y="942"/>
                </a:lnTo>
                <a:lnTo>
                  <a:pt x="5759" y="969"/>
                </a:lnTo>
                <a:lnTo>
                  <a:pt x="5759" y="0"/>
                </a:lnTo>
                <a:lnTo>
                  <a:pt x="0" y="0"/>
                </a:lnTo>
              </a:path>
            </a:pathLst>
          </a:custGeom>
          <a:gradFill rotWithShape="0">
            <a:gsLst>
              <a:gs pos="0">
                <a:schemeClr val="accent2"/>
              </a:gs>
              <a:gs pos="100000">
                <a:schemeClr val="bg1"/>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03432" name="Freeform 1032"/>
          <p:cNvSpPr>
            <a:spLocks/>
          </p:cNvSpPr>
          <p:nvPr/>
        </p:nvSpPr>
        <p:spPr bwMode="white">
          <a:xfrm>
            <a:off x="0" y="-20638"/>
            <a:ext cx="9144000" cy="1682751"/>
          </a:xfrm>
          <a:custGeom>
            <a:avLst/>
            <a:gdLst>
              <a:gd name="T0" fmla="*/ 0 w 5760"/>
              <a:gd name="T1" fmla="*/ 2147483647 h 1060"/>
              <a:gd name="T2" fmla="*/ 0 w 5760"/>
              <a:gd name="T3" fmla="*/ 2147483647 h 1060"/>
              <a:gd name="T4" fmla="*/ 2147483647 w 5760"/>
              <a:gd name="T5" fmla="*/ 2147483647 h 1060"/>
              <a:gd name="T6" fmla="*/ 2147483647 w 5760"/>
              <a:gd name="T7" fmla="*/ 0 h 1060"/>
              <a:gd name="T8" fmla="*/ 2147483647 w 5760"/>
              <a:gd name="T9" fmla="*/ 0 h 1060"/>
              <a:gd name="T10" fmla="*/ 2147483647 w 5760"/>
              <a:gd name="T11" fmla="*/ 2147483647 h 1060"/>
              <a:gd name="T12" fmla="*/ 2147483647 w 5760"/>
              <a:gd name="T13" fmla="*/ 2147483647 h 1060"/>
              <a:gd name="T14" fmla="*/ 2147483647 w 5760"/>
              <a:gd name="T15" fmla="*/ 2147483647 h 1060"/>
              <a:gd name="T16" fmla="*/ 2147483647 w 5760"/>
              <a:gd name="T17" fmla="*/ 2147483647 h 1060"/>
              <a:gd name="T18" fmla="*/ 2147483647 w 5760"/>
              <a:gd name="T19" fmla="*/ 2147483647 h 1060"/>
              <a:gd name="T20" fmla="*/ 2147483647 w 5760"/>
              <a:gd name="T21" fmla="*/ 2147483647 h 1060"/>
              <a:gd name="T22" fmla="*/ 2147483647 w 5760"/>
              <a:gd name="T23" fmla="*/ 2147483647 h 1060"/>
              <a:gd name="T24" fmla="*/ 2147483647 w 5760"/>
              <a:gd name="T25" fmla="*/ 2147483647 h 1060"/>
              <a:gd name="T26" fmla="*/ 2147483647 w 5760"/>
              <a:gd name="T27" fmla="*/ 2147483647 h 1060"/>
              <a:gd name="T28" fmla="*/ 2147483647 w 5760"/>
              <a:gd name="T29" fmla="*/ 2147483647 h 1060"/>
              <a:gd name="T30" fmla="*/ 2147483647 w 5760"/>
              <a:gd name="T31" fmla="*/ 2147483647 h 1060"/>
              <a:gd name="T32" fmla="*/ 2147483647 w 5760"/>
              <a:gd name="T33" fmla="*/ 2147483647 h 1060"/>
              <a:gd name="T34" fmla="*/ 2147483647 w 5760"/>
              <a:gd name="T35" fmla="*/ 2147483647 h 1060"/>
              <a:gd name="T36" fmla="*/ 2147483647 w 5760"/>
              <a:gd name="T37" fmla="*/ 2147483647 h 1060"/>
              <a:gd name="T38" fmla="*/ 2147483647 w 5760"/>
              <a:gd name="T39" fmla="*/ 2147483647 h 1060"/>
              <a:gd name="T40" fmla="*/ 2147483647 w 5760"/>
              <a:gd name="T41" fmla="*/ 2147483647 h 1060"/>
              <a:gd name="T42" fmla="*/ 2147483647 w 5760"/>
              <a:gd name="T43" fmla="*/ 2147483647 h 1060"/>
              <a:gd name="T44" fmla="*/ 2147483647 w 5760"/>
              <a:gd name="T45" fmla="*/ 2147483647 h 1060"/>
              <a:gd name="T46" fmla="*/ 2147483647 w 5760"/>
              <a:gd name="T47" fmla="*/ 2147483647 h 1060"/>
              <a:gd name="T48" fmla="*/ 2147483647 w 5760"/>
              <a:gd name="T49" fmla="*/ 2147483647 h 1060"/>
              <a:gd name="T50" fmla="*/ 2147483647 w 5760"/>
              <a:gd name="T51" fmla="*/ 2147483647 h 1060"/>
              <a:gd name="T52" fmla="*/ 2147483647 w 5760"/>
              <a:gd name="T53" fmla="*/ 2147483647 h 1060"/>
              <a:gd name="T54" fmla="*/ 0 w 5760"/>
              <a:gd name="T55" fmla="*/ 2147483647 h 106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760" h="1060">
                <a:moveTo>
                  <a:pt x="0" y="753"/>
                </a:moveTo>
                <a:lnTo>
                  <a:pt x="0" y="1059"/>
                </a:lnTo>
                <a:lnTo>
                  <a:pt x="5759" y="1059"/>
                </a:lnTo>
                <a:lnTo>
                  <a:pt x="5759" y="0"/>
                </a:lnTo>
                <a:lnTo>
                  <a:pt x="5430" y="0"/>
                </a:lnTo>
                <a:lnTo>
                  <a:pt x="5298" y="84"/>
                </a:lnTo>
                <a:lnTo>
                  <a:pt x="5136" y="159"/>
                </a:lnTo>
                <a:lnTo>
                  <a:pt x="4968" y="222"/>
                </a:lnTo>
                <a:lnTo>
                  <a:pt x="4812" y="267"/>
                </a:lnTo>
                <a:lnTo>
                  <a:pt x="4626" y="324"/>
                </a:lnTo>
                <a:lnTo>
                  <a:pt x="4440" y="366"/>
                </a:lnTo>
                <a:lnTo>
                  <a:pt x="4230" y="414"/>
                </a:lnTo>
                <a:lnTo>
                  <a:pt x="3939" y="468"/>
                </a:lnTo>
                <a:lnTo>
                  <a:pt x="3711" y="504"/>
                </a:lnTo>
                <a:lnTo>
                  <a:pt x="3441" y="543"/>
                </a:lnTo>
                <a:lnTo>
                  <a:pt x="3189" y="579"/>
                </a:lnTo>
                <a:lnTo>
                  <a:pt x="2925" y="606"/>
                </a:lnTo>
                <a:lnTo>
                  <a:pt x="2679" y="633"/>
                </a:lnTo>
                <a:lnTo>
                  <a:pt x="2418" y="654"/>
                </a:lnTo>
                <a:lnTo>
                  <a:pt x="2142" y="675"/>
                </a:lnTo>
                <a:lnTo>
                  <a:pt x="1896" y="693"/>
                </a:lnTo>
                <a:lnTo>
                  <a:pt x="1647" y="708"/>
                </a:lnTo>
                <a:lnTo>
                  <a:pt x="1404" y="720"/>
                </a:lnTo>
                <a:lnTo>
                  <a:pt x="1170" y="732"/>
                </a:lnTo>
                <a:lnTo>
                  <a:pt x="906" y="738"/>
                </a:lnTo>
                <a:lnTo>
                  <a:pt x="534" y="747"/>
                </a:lnTo>
                <a:lnTo>
                  <a:pt x="201" y="753"/>
                </a:lnTo>
                <a:lnTo>
                  <a:pt x="0" y="753"/>
                </a:lnTo>
              </a:path>
            </a:pathLst>
          </a:custGeom>
          <a:gradFill rotWithShape="0">
            <a:gsLst>
              <a:gs pos="0">
                <a:schemeClr val="accent2"/>
              </a:gs>
              <a:gs pos="100000">
                <a:schemeClr val="bg1"/>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03433" name="Freeform 1033"/>
          <p:cNvSpPr>
            <a:spLocks/>
          </p:cNvSpPr>
          <p:nvPr/>
        </p:nvSpPr>
        <p:spPr bwMode="white">
          <a:xfrm>
            <a:off x="0" y="-20638"/>
            <a:ext cx="8388350" cy="1068388"/>
          </a:xfrm>
          <a:custGeom>
            <a:avLst/>
            <a:gdLst>
              <a:gd name="T0" fmla="*/ 0 w 5284"/>
              <a:gd name="T1" fmla="*/ 2147483647 h 673"/>
              <a:gd name="T2" fmla="*/ 0 w 5284"/>
              <a:gd name="T3" fmla="*/ 2147483647 h 673"/>
              <a:gd name="T4" fmla="*/ 2147483647 w 5284"/>
              <a:gd name="T5" fmla="*/ 2147483647 h 673"/>
              <a:gd name="T6" fmla="*/ 2147483647 w 5284"/>
              <a:gd name="T7" fmla="*/ 2147483647 h 673"/>
              <a:gd name="T8" fmla="*/ 2147483647 w 5284"/>
              <a:gd name="T9" fmla="*/ 2147483647 h 673"/>
              <a:gd name="T10" fmla="*/ 2147483647 w 5284"/>
              <a:gd name="T11" fmla="*/ 2147483647 h 673"/>
              <a:gd name="T12" fmla="*/ 2147483647 w 5284"/>
              <a:gd name="T13" fmla="*/ 2147483647 h 673"/>
              <a:gd name="T14" fmla="*/ 2147483647 w 5284"/>
              <a:gd name="T15" fmla="*/ 2147483647 h 673"/>
              <a:gd name="T16" fmla="*/ 2147483647 w 5284"/>
              <a:gd name="T17" fmla="*/ 2147483647 h 673"/>
              <a:gd name="T18" fmla="*/ 2147483647 w 5284"/>
              <a:gd name="T19" fmla="*/ 2147483647 h 673"/>
              <a:gd name="T20" fmla="*/ 2147483647 w 5284"/>
              <a:gd name="T21" fmla="*/ 2147483647 h 673"/>
              <a:gd name="T22" fmla="*/ 2147483647 w 5284"/>
              <a:gd name="T23" fmla="*/ 2147483647 h 673"/>
              <a:gd name="T24" fmla="*/ 2147483647 w 5284"/>
              <a:gd name="T25" fmla="*/ 2147483647 h 673"/>
              <a:gd name="T26" fmla="*/ 2147483647 w 5284"/>
              <a:gd name="T27" fmla="*/ 2147483647 h 673"/>
              <a:gd name="T28" fmla="*/ 2147483647 w 5284"/>
              <a:gd name="T29" fmla="*/ 2147483647 h 673"/>
              <a:gd name="T30" fmla="*/ 2147483647 w 5284"/>
              <a:gd name="T31" fmla="*/ 2147483647 h 673"/>
              <a:gd name="T32" fmla="*/ 2147483647 w 5284"/>
              <a:gd name="T33" fmla="*/ 2147483647 h 673"/>
              <a:gd name="T34" fmla="*/ 2147483647 w 5284"/>
              <a:gd name="T35" fmla="*/ 2147483647 h 673"/>
              <a:gd name="T36" fmla="*/ 2147483647 w 5284"/>
              <a:gd name="T37" fmla="*/ 2147483647 h 673"/>
              <a:gd name="T38" fmla="*/ 2147483647 w 5284"/>
              <a:gd name="T39" fmla="*/ 2147483647 h 673"/>
              <a:gd name="T40" fmla="*/ 2147483647 w 5284"/>
              <a:gd name="T41" fmla="*/ 2147483647 h 673"/>
              <a:gd name="T42" fmla="*/ 2147483647 w 5284"/>
              <a:gd name="T43" fmla="*/ 2147483647 h 673"/>
              <a:gd name="T44" fmla="*/ 2147483647 w 5284"/>
              <a:gd name="T45" fmla="*/ 2147483647 h 673"/>
              <a:gd name="T46" fmla="*/ 2147483647 w 5284"/>
              <a:gd name="T47" fmla="*/ 2147483647 h 673"/>
              <a:gd name="T48" fmla="*/ 2147483647 w 5284"/>
              <a:gd name="T49" fmla="*/ 2147483647 h 673"/>
              <a:gd name="T50" fmla="*/ 2147483647 w 5284"/>
              <a:gd name="T51" fmla="*/ 2147483647 h 673"/>
              <a:gd name="T52" fmla="*/ 2147483647 w 5284"/>
              <a:gd name="T53" fmla="*/ 0 h 673"/>
              <a:gd name="T54" fmla="*/ 2147483647 w 5284"/>
              <a:gd name="T55" fmla="*/ 0 h 673"/>
              <a:gd name="T56" fmla="*/ 2147483647 w 5284"/>
              <a:gd name="T57" fmla="*/ 2147483647 h 673"/>
              <a:gd name="T58" fmla="*/ 2147483647 w 5284"/>
              <a:gd name="T59" fmla="*/ 2147483647 h 673"/>
              <a:gd name="T60" fmla="*/ 2147483647 w 5284"/>
              <a:gd name="T61" fmla="*/ 2147483647 h 673"/>
              <a:gd name="T62" fmla="*/ 2147483647 w 5284"/>
              <a:gd name="T63" fmla="*/ 2147483647 h 673"/>
              <a:gd name="T64" fmla="*/ 2147483647 w 5284"/>
              <a:gd name="T65" fmla="*/ 2147483647 h 673"/>
              <a:gd name="T66" fmla="*/ 2147483647 w 5284"/>
              <a:gd name="T67" fmla="*/ 2147483647 h 673"/>
              <a:gd name="T68" fmla="*/ 2147483647 w 5284"/>
              <a:gd name="T69" fmla="*/ 2147483647 h 673"/>
              <a:gd name="T70" fmla="*/ 2147483647 w 5284"/>
              <a:gd name="T71" fmla="*/ 2147483647 h 673"/>
              <a:gd name="T72" fmla="*/ 2147483647 w 5284"/>
              <a:gd name="T73" fmla="*/ 2147483647 h 673"/>
              <a:gd name="T74" fmla="*/ 2147483647 w 5284"/>
              <a:gd name="T75" fmla="*/ 2147483647 h 673"/>
              <a:gd name="T76" fmla="*/ 2147483647 w 5284"/>
              <a:gd name="T77" fmla="*/ 2147483647 h 673"/>
              <a:gd name="T78" fmla="*/ 2147483647 w 5284"/>
              <a:gd name="T79" fmla="*/ 2147483647 h 673"/>
              <a:gd name="T80" fmla="*/ 2147483647 w 5284"/>
              <a:gd name="T81" fmla="*/ 2147483647 h 673"/>
              <a:gd name="T82" fmla="*/ 2147483647 w 5284"/>
              <a:gd name="T83" fmla="*/ 2147483647 h 673"/>
              <a:gd name="T84" fmla="*/ 2147483647 w 5284"/>
              <a:gd name="T85" fmla="*/ 2147483647 h 673"/>
              <a:gd name="T86" fmla="*/ 0 w 5284"/>
              <a:gd name="T87" fmla="*/ 2147483647 h 67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284" h="673">
                <a:moveTo>
                  <a:pt x="0" y="366"/>
                </a:moveTo>
                <a:lnTo>
                  <a:pt x="0" y="672"/>
                </a:lnTo>
                <a:lnTo>
                  <a:pt x="303" y="672"/>
                </a:lnTo>
                <a:lnTo>
                  <a:pt x="723" y="663"/>
                </a:lnTo>
                <a:lnTo>
                  <a:pt x="1020" y="654"/>
                </a:lnTo>
                <a:lnTo>
                  <a:pt x="1302" y="642"/>
                </a:lnTo>
                <a:lnTo>
                  <a:pt x="1554" y="630"/>
                </a:lnTo>
                <a:lnTo>
                  <a:pt x="1779" y="615"/>
                </a:lnTo>
                <a:lnTo>
                  <a:pt x="1962" y="606"/>
                </a:lnTo>
                <a:lnTo>
                  <a:pt x="2193" y="588"/>
                </a:lnTo>
                <a:lnTo>
                  <a:pt x="2448" y="570"/>
                </a:lnTo>
                <a:lnTo>
                  <a:pt x="2700" y="546"/>
                </a:lnTo>
                <a:lnTo>
                  <a:pt x="2904" y="528"/>
                </a:lnTo>
                <a:lnTo>
                  <a:pt x="3138" y="498"/>
                </a:lnTo>
                <a:lnTo>
                  <a:pt x="3324" y="474"/>
                </a:lnTo>
                <a:lnTo>
                  <a:pt x="3534" y="447"/>
                </a:lnTo>
                <a:lnTo>
                  <a:pt x="3735" y="420"/>
                </a:lnTo>
                <a:lnTo>
                  <a:pt x="3933" y="384"/>
                </a:lnTo>
                <a:lnTo>
                  <a:pt x="4116" y="351"/>
                </a:lnTo>
                <a:lnTo>
                  <a:pt x="4266" y="318"/>
                </a:lnTo>
                <a:lnTo>
                  <a:pt x="4446" y="279"/>
                </a:lnTo>
                <a:lnTo>
                  <a:pt x="4620" y="237"/>
                </a:lnTo>
                <a:lnTo>
                  <a:pt x="4779" y="192"/>
                </a:lnTo>
                <a:lnTo>
                  <a:pt x="4920" y="147"/>
                </a:lnTo>
                <a:lnTo>
                  <a:pt x="5085" y="90"/>
                </a:lnTo>
                <a:lnTo>
                  <a:pt x="5193" y="42"/>
                </a:lnTo>
                <a:lnTo>
                  <a:pt x="5283" y="0"/>
                </a:lnTo>
                <a:lnTo>
                  <a:pt x="3201" y="0"/>
                </a:lnTo>
                <a:lnTo>
                  <a:pt x="2982" y="57"/>
                </a:lnTo>
                <a:lnTo>
                  <a:pt x="2775" y="108"/>
                </a:lnTo>
                <a:lnTo>
                  <a:pt x="2562" y="150"/>
                </a:lnTo>
                <a:lnTo>
                  <a:pt x="2397" y="183"/>
                </a:lnTo>
                <a:lnTo>
                  <a:pt x="2205" y="213"/>
                </a:lnTo>
                <a:lnTo>
                  <a:pt x="2001" y="243"/>
                </a:lnTo>
                <a:lnTo>
                  <a:pt x="1776" y="273"/>
                </a:lnTo>
                <a:lnTo>
                  <a:pt x="1536" y="297"/>
                </a:lnTo>
                <a:lnTo>
                  <a:pt x="1344" y="312"/>
                </a:lnTo>
                <a:lnTo>
                  <a:pt x="1134" y="330"/>
                </a:lnTo>
                <a:lnTo>
                  <a:pt x="921" y="342"/>
                </a:lnTo>
                <a:lnTo>
                  <a:pt x="696" y="354"/>
                </a:lnTo>
                <a:lnTo>
                  <a:pt x="501" y="360"/>
                </a:lnTo>
                <a:lnTo>
                  <a:pt x="279" y="366"/>
                </a:lnTo>
                <a:lnTo>
                  <a:pt x="99" y="369"/>
                </a:lnTo>
                <a:lnTo>
                  <a:pt x="0" y="366"/>
                </a:lnTo>
              </a:path>
            </a:pathLst>
          </a:custGeom>
          <a:gradFill rotWithShape="0">
            <a:gsLst>
              <a:gs pos="0">
                <a:schemeClr val="accent2"/>
              </a:gs>
              <a:gs pos="100000">
                <a:schemeClr val="bg1"/>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03434" name="Freeform 1034"/>
          <p:cNvSpPr>
            <a:spLocks/>
          </p:cNvSpPr>
          <p:nvPr/>
        </p:nvSpPr>
        <p:spPr bwMode="white">
          <a:xfrm>
            <a:off x="0" y="-20638"/>
            <a:ext cx="4578350" cy="454026"/>
          </a:xfrm>
          <a:custGeom>
            <a:avLst/>
            <a:gdLst>
              <a:gd name="T0" fmla="*/ 0 w 2884"/>
              <a:gd name="T1" fmla="*/ 0 h 286"/>
              <a:gd name="T2" fmla="*/ 0 w 2884"/>
              <a:gd name="T3" fmla="*/ 2147483647 h 286"/>
              <a:gd name="T4" fmla="*/ 2147483647 w 2884"/>
              <a:gd name="T5" fmla="*/ 2147483647 h 286"/>
              <a:gd name="T6" fmla="*/ 2147483647 w 2884"/>
              <a:gd name="T7" fmla="*/ 2147483647 h 286"/>
              <a:gd name="T8" fmla="*/ 2147483647 w 2884"/>
              <a:gd name="T9" fmla="*/ 2147483647 h 286"/>
              <a:gd name="T10" fmla="*/ 2147483647 w 2884"/>
              <a:gd name="T11" fmla="*/ 2147483647 h 286"/>
              <a:gd name="T12" fmla="*/ 2147483647 w 2884"/>
              <a:gd name="T13" fmla="*/ 2147483647 h 286"/>
              <a:gd name="T14" fmla="*/ 2147483647 w 2884"/>
              <a:gd name="T15" fmla="*/ 2147483647 h 286"/>
              <a:gd name="T16" fmla="*/ 2147483647 w 2884"/>
              <a:gd name="T17" fmla="*/ 2147483647 h 286"/>
              <a:gd name="T18" fmla="*/ 2147483647 w 2884"/>
              <a:gd name="T19" fmla="*/ 2147483647 h 286"/>
              <a:gd name="T20" fmla="*/ 2147483647 w 2884"/>
              <a:gd name="T21" fmla="*/ 2147483647 h 286"/>
              <a:gd name="T22" fmla="*/ 2147483647 w 2884"/>
              <a:gd name="T23" fmla="*/ 2147483647 h 286"/>
              <a:gd name="T24" fmla="*/ 2147483647 w 2884"/>
              <a:gd name="T25" fmla="*/ 2147483647 h 286"/>
              <a:gd name="T26" fmla="*/ 2147483647 w 2884"/>
              <a:gd name="T27" fmla="*/ 2147483647 h 286"/>
              <a:gd name="T28" fmla="*/ 2147483647 w 2884"/>
              <a:gd name="T29" fmla="*/ 0 h 286"/>
              <a:gd name="T30" fmla="*/ 0 w 2884"/>
              <a:gd name="T31" fmla="*/ 0 h 28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84" h="286">
                <a:moveTo>
                  <a:pt x="0" y="0"/>
                </a:moveTo>
                <a:lnTo>
                  <a:pt x="0" y="285"/>
                </a:lnTo>
                <a:lnTo>
                  <a:pt x="192" y="285"/>
                </a:lnTo>
                <a:lnTo>
                  <a:pt x="384" y="282"/>
                </a:lnTo>
                <a:lnTo>
                  <a:pt x="579" y="276"/>
                </a:lnTo>
                <a:lnTo>
                  <a:pt x="789" y="267"/>
                </a:lnTo>
                <a:lnTo>
                  <a:pt x="999" y="258"/>
                </a:lnTo>
                <a:lnTo>
                  <a:pt x="1161" y="246"/>
                </a:lnTo>
                <a:lnTo>
                  <a:pt x="1302" y="234"/>
                </a:lnTo>
                <a:lnTo>
                  <a:pt x="1458" y="222"/>
                </a:lnTo>
                <a:lnTo>
                  <a:pt x="1665" y="201"/>
                </a:lnTo>
                <a:lnTo>
                  <a:pt x="1992" y="159"/>
                </a:lnTo>
                <a:lnTo>
                  <a:pt x="2301" y="117"/>
                </a:lnTo>
                <a:lnTo>
                  <a:pt x="2604" y="60"/>
                </a:lnTo>
                <a:lnTo>
                  <a:pt x="2883" y="0"/>
                </a:lnTo>
                <a:lnTo>
                  <a:pt x="0" y="0"/>
                </a:lnTo>
              </a:path>
            </a:pathLst>
          </a:custGeom>
          <a:gradFill rotWithShape="0">
            <a:gsLst>
              <a:gs pos="0">
                <a:schemeClr val="accent2"/>
              </a:gs>
              <a:gs pos="100000">
                <a:schemeClr val="bg1"/>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03435" name="Rectangle 1035"/>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436" name="Rectangle 1036"/>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86797" name="Rectangle 1037"/>
          <p:cNvSpPr>
            <a:spLocks noGrp="1" noChangeArrowheads="1"/>
          </p:cNvSpPr>
          <p:nvPr>
            <p:ph type="dt" sz="half" idx="2"/>
          </p:nvPr>
        </p:nvSpPr>
        <p:spPr bwMode="auto">
          <a:xfrm>
            <a:off x="685800" y="62484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defRPr sz="1400">
                <a:solidFill>
                  <a:srgbClr val="FFFFFF"/>
                </a:solidFill>
                <a:latin typeface="Times New Roman"/>
                <a:ea typeface="ＭＳ Ｐゴシック" charset="0"/>
                <a:cs typeface="ＭＳ Ｐゴシック" charset="0"/>
              </a:defRPr>
            </a:lvl1pPr>
          </a:lstStyle>
          <a:p>
            <a:pPr>
              <a:defRPr/>
            </a:pPr>
            <a:endParaRPr lang="en-US"/>
          </a:p>
        </p:txBody>
      </p:sp>
      <p:sp>
        <p:nvSpPr>
          <p:cNvPr id="886798" name="Rectangle 1038"/>
          <p:cNvSpPr>
            <a:spLocks noGrp="1" noChangeArrowheads="1"/>
          </p:cNvSpPr>
          <p:nvPr>
            <p:ph type="ftr" sz="quarter" idx="3"/>
          </p:nvPr>
        </p:nvSpPr>
        <p:spPr bwMode="auto">
          <a:xfrm>
            <a:off x="3124200" y="6248400"/>
            <a:ext cx="28956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a:defRPr sz="1400">
                <a:solidFill>
                  <a:srgbClr val="FFFFFF"/>
                </a:solidFill>
                <a:latin typeface="Times New Roman"/>
                <a:ea typeface="ＭＳ Ｐゴシック" charset="0"/>
                <a:cs typeface="ＭＳ Ｐゴシック" charset="0"/>
              </a:defRPr>
            </a:lvl1pPr>
          </a:lstStyle>
          <a:p>
            <a:pPr>
              <a:defRPr/>
            </a:pPr>
            <a:endParaRPr lang="en-US"/>
          </a:p>
        </p:txBody>
      </p:sp>
      <p:sp>
        <p:nvSpPr>
          <p:cNvPr id="886799" name="Rectangle 1039"/>
          <p:cNvSpPr>
            <a:spLocks noGrp="1" noChangeArrowheads="1"/>
          </p:cNvSpPr>
          <p:nvPr>
            <p:ph type="sldNum" sz="quarter" idx="4"/>
          </p:nvPr>
        </p:nvSpPr>
        <p:spPr bwMode="auto">
          <a:xfrm>
            <a:off x="6553200" y="62484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1400">
                <a:solidFill>
                  <a:srgbClr val="FFFFFF"/>
                </a:solidFill>
                <a:latin typeface="Times New Roman" charset="0"/>
              </a:defRPr>
            </a:lvl1pPr>
          </a:lstStyle>
          <a:p>
            <a:pPr>
              <a:defRPr/>
            </a:pPr>
            <a:fld id="{E049A6B5-FE3E-CB4C-8BC2-C9D2653DDCA8}"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6788" r:id="rId1"/>
    <p:sldLayoutId id="2147486712" r:id="rId2"/>
    <p:sldLayoutId id="2147486713" r:id="rId3"/>
    <p:sldLayoutId id="2147486714" r:id="rId4"/>
    <p:sldLayoutId id="2147486715" r:id="rId5"/>
    <p:sldLayoutId id="2147486716" r:id="rId6"/>
    <p:sldLayoutId id="2147486717" r:id="rId7"/>
    <p:sldLayoutId id="2147486718" r:id="rId8"/>
    <p:sldLayoutId id="2147486719" r:id="rId9"/>
    <p:sldLayoutId id="2147486720" r:id="rId10"/>
    <p:sldLayoutId id="2147486721" r:id="rId11"/>
  </p:sldLayoutIdLst>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1000"/>
                                  </p:stCondLst>
                                  <p:childTnLst>
                                    <p:set>
                                      <p:cBhvr>
                                        <p:cTn id="6" dur="1" fill="hold">
                                          <p:stCondLst>
                                            <p:cond delay="0"/>
                                          </p:stCondLst>
                                        </p:cTn>
                                        <p:tgtEl>
                                          <p:spTgt spid="886786"/>
                                        </p:tgtEl>
                                        <p:attrNameLst>
                                          <p:attrName>style.visibility</p:attrName>
                                        </p:attrNameLst>
                                      </p:cBhvr>
                                      <p:to>
                                        <p:strVal val="visible"/>
                                      </p:to>
                                    </p:set>
                                    <p:anim calcmode="lin" valueType="num">
                                      <p:cBhvr additive="base">
                                        <p:cTn id="7" dur="500" fill="hold"/>
                                        <p:tgtEl>
                                          <p:spTgt spid="886786"/>
                                        </p:tgtEl>
                                        <p:attrNameLst>
                                          <p:attrName>ppt_x</p:attrName>
                                        </p:attrNameLst>
                                      </p:cBhvr>
                                      <p:tavLst>
                                        <p:tav tm="0">
                                          <p:val>
                                            <p:strVal val="0-#ppt_w/2"/>
                                          </p:val>
                                        </p:tav>
                                        <p:tav tm="100000">
                                          <p:val>
                                            <p:strVal val="#ppt_x"/>
                                          </p:val>
                                        </p:tav>
                                      </p:tavLst>
                                    </p:anim>
                                    <p:anim calcmode="lin" valueType="num">
                                      <p:cBhvr additive="base">
                                        <p:cTn id="8" dur="500" fill="hold"/>
                                        <p:tgtEl>
                                          <p:spTgt spid="886786"/>
                                        </p:tgtEl>
                                        <p:attrNameLst>
                                          <p:attrName>ppt_y</p:attrName>
                                        </p:attrNameLst>
                                      </p:cBhvr>
                                      <p:tavLst>
                                        <p:tav tm="0">
                                          <p:val>
                                            <p:strVal val="#ppt_y"/>
                                          </p:val>
                                        </p:tav>
                                        <p:tav tm="100000">
                                          <p:val>
                                            <p:strVal val="#ppt_y"/>
                                          </p:val>
                                        </p:tav>
                                      </p:tavLst>
                                    </p:anim>
                                  </p:childTnLst>
                                  <p:subTnLst>
                                    <p:set>
                                      <p:cBhvr override="childStyle">
                                        <p:cTn dur="1" fill="hold" display="0" masterRel="sameClick" afterEffect="1">
                                          <p:stCondLst>
                                            <p:cond evt="end" delay="0">
                                              <p:tn val="5"/>
                                            </p:cond>
                                          </p:stCondLst>
                                        </p:cTn>
                                        <p:tgtEl>
                                          <p:spTgt spid="886786"/>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6786" grpId="0" animBg="1"/>
    </p:bldLst>
  </p:timing>
  <p:txStyles>
    <p:titleStyle>
      <a:lvl1pPr algn="ctr" rtl="0" eaLnBrk="0" fontAlgn="base" hangingPunct="0">
        <a:spcBef>
          <a:spcPct val="0"/>
        </a:spcBef>
        <a:spcAft>
          <a:spcPct val="0"/>
        </a:spcAft>
        <a:defRPr sz="4400">
          <a:solidFill>
            <a:schemeClr val="tx2"/>
          </a:solidFill>
          <a:latin typeface="+mj-lt"/>
          <a:ea typeface="+mj-ea"/>
          <a:cs typeface="ＭＳ Ｐゴシック" charset="0"/>
        </a:defRPr>
      </a:lvl1pPr>
      <a:lvl2pPr algn="ctr"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5pPr>
      <a:lvl6pPr marL="457200" algn="ctr" rtl="0" eaLnBrk="0" fontAlgn="base" hangingPunct="0">
        <a:spcBef>
          <a:spcPct val="0"/>
        </a:spcBef>
        <a:spcAft>
          <a:spcPct val="0"/>
        </a:spcAft>
        <a:defRPr sz="4400">
          <a:solidFill>
            <a:schemeClr val="tx2"/>
          </a:solidFill>
          <a:latin typeface="Times New Roman" charset="0"/>
          <a:ea typeface="ＭＳ Ｐゴシック" charset="0"/>
        </a:defRPr>
      </a:lvl6pPr>
      <a:lvl7pPr marL="914400" algn="ctr" rtl="0" eaLnBrk="0" fontAlgn="base" hangingPunct="0">
        <a:spcBef>
          <a:spcPct val="0"/>
        </a:spcBef>
        <a:spcAft>
          <a:spcPct val="0"/>
        </a:spcAft>
        <a:defRPr sz="4400">
          <a:solidFill>
            <a:schemeClr val="tx2"/>
          </a:solidFill>
          <a:latin typeface="Times New Roman" charset="0"/>
          <a:ea typeface="ＭＳ Ｐゴシック" charset="0"/>
        </a:defRPr>
      </a:lvl7pPr>
      <a:lvl8pPr marL="1371600" algn="ctr" rtl="0" eaLnBrk="0" fontAlgn="base" hangingPunct="0">
        <a:spcBef>
          <a:spcPct val="0"/>
        </a:spcBef>
        <a:spcAft>
          <a:spcPct val="0"/>
        </a:spcAft>
        <a:defRPr sz="4400">
          <a:solidFill>
            <a:schemeClr val="tx2"/>
          </a:solidFill>
          <a:latin typeface="Times New Roman" charset="0"/>
          <a:ea typeface="ＭＳ Ｐゴシック" charset="0"/>
        </a:defRPr>
      </a:lvl8pPr>
      <a:lvl9pPr marL="1828800" algn="ctr" rtl="0" eaLnBrk="0" fontAlgn="base" hangingPunct="0">
        <a:spcBef>
          <a:spcPct val="0"/>
        </a:spcBef>
        <a:spcAft>
          <a:spcPct val="0"/>
        </a:spcAft>
        <a:defRPr sz="4400">
          <a:solidFill>
            <a:schemeClr val="tx2"/>
          </a:solidFill>
          <a:latin typeface="Times New Roman" charset="0"/>
          <a:ea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eaLnBrk="0" fontAlgn="base" hangingPunct="0">
        <a:spcBef>
          <a:spcPct val="20000"/>
        </a:spcBef>
        <a:spcAft>
          <a:spcPct val="0"/>
        </a:spcAft>
        <a:buChar char="»"/>
        <a:defRPr sz="2000">
          <a:solidFill>
            <a:schemeClr val="tx1"/>
          </a:solidFill>
          <a:latin typeface="+mn-lt"/>
          <a:ea typeface="+mn-ea"/>
        </a:defRPr>
      </a:lvl6pPr>
      <a:lvl7pPr marL="2971800" indent="-228600" algn="l" rtl="0" eaLnBrk="0" fontAlgn="base" hangingPunct="0">
        <a:spcBef>
          <a:spcPct val="20000"/>
        </a:spcBef>
        <a:spcAft>
          <a:spcPct val="0"/>
        </a:spcAft>
        <a:buChar char="»"/>
        <a:defRPr sz="2000">
          <a:solidFill>
            <a:schemeClr val="tx1"/>
          </a:solidFill>
          <a:latin typeface="+mn-lt"/>
          <a:ea typeface="+mn-ea"/>
        </a:defRPr>
      </a:lvl7pPr>
      <a:lvl8pPr marL="3429000" indent="-228600" algn="l" rtl="0" eaLnBrk="0" fontAlgn="base" hangingPunct="0">
        <a:spcBef>
          <a:spcPct val="20000"/>
        </a:spcBef>
        <a:spcAft>
          <a:spcPct val="0"/>
        </a:spcAft>
        <a:buChar char="»"/>
        <a:defRPr sz="2000">
          <a:solidFill>
            <a:schemeClr val="tx1"/>
          </a:solidFill>
          <a:latin typeface="+mn-lt"/>
          <a:ea typeface="+mn-ea"/>
        </a:defRPr>
      </a:lvl8pPr>
      <a:lvl9pPr marL="3886200" indent="-228600" algn="l" rtl="0" eaLnBrk="0" fontAlgn="base" hangingPunct="0">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890882" name="Rectangle 2"/>
          <p:cNvSpPr>
            <a:spLocks noGrp="1" noChangeArrowheads="1"/>
          </p:cNvSpPr>
          <p:nvPr>
            <p:ph type="title"/>
          </p:nvPr>
        </p:nvSpPr>
        <p:spPr bwMode="auto">
          <a:xfrm>
            <a:off x="685800" y="609600"/>
            <a:ext cx="8077200" cy="1143000"/>
          </a:xfrm>
          <a:prstGeom prst="rect">
            <a:avLst/>
          </a:prstGeom>
          <a:noFill/>
          <a:ln>
            <a:noFill/>
          </a:ln>
          <a:effectLst>
            <a:outerShdw blurRad="88900" algn="ctr" rotWithShape="0">
              <a:srgbClr val="FFFFFF">
                <a:alpha val="75000"/>
              </a:srgbClr>
            </a:outerShdw>
          </a:effec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15715" name="Rectangle 3"/>
          <p:cNvSpPr>
            <a:spLocks noGrp="1" noChangeArrowheads="1"/>
          </p:cNvSpPr>
          <p:nvPr>
            <p:ph type="body" idx="1"/>
          </p:nvPr>
        </p:nvSpPr>
        <p:spPr bwMode="auto">
          <a:xfrm>
            <a:off x="1905000" y="1981200"/>
            <a:ext cx="68580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90884" name="Rectangle 4"/>
          <p:cNvSpPr>
            <a:spLocks noGrp="1" noChangeArrowheads="1"/>
          </p:cNvSpPr>
          <p:nvPr>
            <p:ph type="dt" sz="half" idx="2"/>
          </p:nvPr>
        </p:nvSpPr>
        <p:spPr bwMode="auto">
          <a:xfrm>
            <a:off x="152400" y="62484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defRPr sz="1400">
                <a:solidFill>
                  <a:srgbClr val="FFFFFF"/>
                </a:solidFill>
                <a:latin typeface="Trebuchet MS"/>
                <a:ea typeface="ＭＳ Ｐゴシック" charset="0"/>
                <a:cs typeface="ＭＳ Ｐゴシック" charset="0"/>
              </a:defRPr>
            </a:lvl1pPr>
          </a:lstStyle>
          <a:p>
            <a:pPr>
              <a:defRPr/>
            </a:pPr>
            <a:endParaRPr lang="en-US"/>
          </a:p>
        </p:txBody>
      </p:sp>
      <p:sp>
        <p:nvSpPr>
          <p:cNvPr id="890885" name="Rectangle 5"/>
          <p:cNvSpPr>
            <a:spLocks noGrp="1" noChangeArrowheads="1"/>
          </p:cNvSpPr>
          <p:nvPr>
            <p:ph type="ftr" sz="quarter" idx="3"/>
          </p:nvPr>
        </p:nvSpPr>
        <p:spPr bwMode="auto">
          <a:xfrm>
            <a:off x="3122613" y="6248400"/>
            <a:ext cx="28956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Trebuchet MS"/>
                <a:ea typeface="ＭＳ Ｐゴシック" charset="0"/>
                <a:cs typeface="ＭＳ Ｐゴシック" charset="0"/>
              </a:defRPr>
            </a:lvl1pPr>
          </a:lstStyle>
          <a:p>
            <a:pPr>
              <a:defRPr/>
            </a:pPr>
            <a:endParaRPr lang="en-US"/>
          </a:p>
        </p:txBody>
      </p:sp>
      <p:sp>
        <p:nvSpPr>
          <p:cNvPr id="890886" name="Rectangle 6"/>
          <p:cNvSpPr>
            <a:spLocks noGrp="1" noChangeArrowheads="1"/>
          </p:cNvSpPr>
          <p:nvPr>
            <p:ph type="sldNum" sz="quarter" idx="4"/>
          </p:nvPr>
        </p:nvSpPr>
        <p:spPr bwMode="auto">
          <a:xfrm>
            <a:off x="6858000" y="62484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Trebuchet MS" charset="0"/>
              </a:defRPr>
            </a:lvl1pPr>
          </a:lstStyle>
          <a:p>
            <a:pPr>
              <a:defRPr/>
            </a:pPr>
            <a:fld id="{8221D022-A8C3-5C4A-AEAA-8D280B5C4D1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6789" r:id="rId1"/>
    <p:sldLayoutId id="2147486722" r:id="rId2"/>
    <p:sldLayoutId id="2147486723" r:id="rId3"/>
    <p:sldLayoutId id="2147486724" r:id="rId4"/>
    <p:sldLayoutId id="2147486725" r:id="rId5"/>
    <p:sldLayoutId id="2147486726" r:id="rId6"/>
    <p:sldLayoutId id="2147486727" r:id="rId7"/>
    <p:sldLayoutId id="2147486728" r:id="rId8"/>
    <p:sldLayoutId id="2147486729" r:id="rId9"/>
    <p:sldLayoutId id="2147486730" r:id="rId10"/>
    <p:sldLayoutId id="2147486731" r:id="rId11"/>
  </p:sldLayoutIdLst>
  <p:transition>
    <p:random/>
  </p:transition>
  <p:txStyles>
    <p:titleStyle>
      <a:lvl1pPr algn="r" rtl="0" eaLnBrk="0" fontAlgn="base" hangingPunct="0">
        <a:spcBef>
          <a:spcPct val="0"/>
        </a:spcBef>
        <a:spcAft>
          <a:spcPct val="0"/>
        </a:spcAft>
        <a:defRPr sz="4400" i="1">
          <a:solidFill>
            <a:schemeClr val="tx2"/>
          </a:solidFill>
          <a:latin typeface="+mj-lt"/>
          <a:ea typeface="+mj-ea"/>
          <a:cs typeface="+mj-cs"/>
        </a:defRPr>
      </a:lvl1pPr>
      <a:lvl2pPr algn="r" rtl="0" eaLnBrk="0" fontAlgn="base" hangingPunct="0">
        <a:spcBef>
          <a:spcPct val="0"/>
        </a:spcBef>
        <a:spcAft>
          <a:spcPct val="0"/>
        </a:spcAft>
        <a:defRPr sz="4400" i="1">
          <a:solidFill>
            <a:schemeClr val="tx2"/>
          </a:solidFill>
          <a:latin typeface="Trebuchet MS" charset="0"/>
          <a:ea typeface="ＭＳ Ｐゴシック" charset="0"/>
          <a:cs typeface="ＭＳ Ｐゴシック" charset="0"/>
        </a:defRPr>
      </a:lvl2pPr>
      <a:lvl3pPr algn="r" rtl="0" eaLnBrk="0" fontAlgn="base" hangingPunct="0">
        <a:spcBef>
          <a:spcPct val="0"/>
        </a:spcBef>
        <a:spcAft>
          <a:spcPct val="0"/>
        </a:spcAft>
        <a:defRPr sz="4400" i="1">
          <a:solidFill>
            <a:schemeClr val="tx2"/>
          </a:solidFill>
          <a:latin typeface="Trebuchet MS" charset="0"/>
          <a:ea typeface="ＭＳ Ｐゴシック" charset="0"/>
          <a:cs typeface="ＭＳ Ｐゴシック" charset="0"/>
        </a:defRPr>
      </a:lvl3pPr>
      <a:lvl4pPr algn="r" rtl="0" eaLnBrk="0" fontAlgn="base" hangingPunct="0">
        <a:spcBef>
          <a:spcPct val="0"/>
        </a:spcBef>
        <a:spcAft>
          <a:spcPct val="0"/>
        </a:spcAft>
        <a:defRPr sz="4400" i="1">
          <a:solidFill>
            <a:schemeClr val="tx2"/>
          </a:solidFill>
          <a:latin typeface="Trebuchet MS" charset="0"/>
          <a:ea typeface="ＭＳ Ｐゴシック" charset="0"/>
          <a:cs typeface="ＭＳ Ｐゴシック" charset="0"/>
        </a:defRPr>
      </a:lvl4pPr>
      <a:lvl5pPr algn="r" rtl="0" eaLnBrk="0" fontAlgn="base" hangingPunct="0">
        <a:spcBef>
          <a:spcPct val="0"/>
        </a:spcBef>
        <a:spcAft>
          <a:spcPct val="0"/>
        </a:spcAft>
        <a:defRPr sz="4400" i="1">
          <a:solidFill>
            <a:schemeClr val="tx2"/>
          </a:solidFill>
          <a:latin typeface="Trebuchet MS" charset="0"/>
          <a:ea typeface="ＭＳ Ｐゴシック" charset="0"/>
          <a:cs typeface="ＭＳ Ｐゴシック" charset="0"/>
        </a:defRPr>
      </a:lvl5pPr>
      <a:lvl6pPr marL="457200" algn="r" rtl="0" fontAlgn="base">
        <a:spcBef>
          <a:spcPct val="0"/>
        </a:spcBef>
        <a:spcAft>
          <a:spcPct val="0"/>
        </a:spcAft>
        <a:defRPr sz="4400" i="1">
          <a:solidFill>
            <a:schemeClr val="tx2"/>
          </a:solidFill>
          <a:latin typeface="Trebuchet MS" charset="0"/>
          <a:ea typeface="ＭＳ Ｐゴシック" charset="0"/>
          <a:cs typeface="ＭＳ Ｐゴシック" charset="0"/>
        </a:defRPr>
      </a:lvl6pPr>
      <a:lvl7pPr marL="914400" algn="r" rtl="0" fontAlgn="base">
        <a:spcBef>
          <a:spcPct val="0"/>
        </a:spcBef>
        <a:spcAft>
          <a:spcPct val="0"/>
        </a:spcAft>
        <a:defRPr sz="4400" i="1">
          <a:solidFill>
            <a:schemeClr val="tx2"/>
          </a:solidFill>
          <a:latin typeface="Trebuchet MS" charset="0"/>
          <a:ea typeface="ＭＳ Ｐゴシック" charset="0"/>
          <a:cs typeface="ＭＳ Ｐゴシック" charset="0"/>
        </a:defRPr>
      </a:lvl7pPr>
      <a:lvl8pPr marL="1371600" algn="r" rtl="0" fontAlgn="base">
        <a:spcBef>
          <a:spcPct val="0"/>
        </a:spcBef>
        <a:spcAft>
          <a:spcPct val="0"/>
        </a:spcAft>
        <a:defRPr sz="4400" i="1">
          <a:solidFill>
            <a:schemeClr val="tx2"/>
          </a:solidFill>
          <a:latin typeface="Trebuchet MS" charset="0"/>
          <a:ea typeface="ＭＳ Ｐゴシック" charset="0"/>
          <a:cs typeface="ＭＳ Ｐゴシック" charset="0"/>
        </a:defRPr>
      </a:lvl8pPr>
      <a:lvl9pPr marL="1828800" algn="r" rtl="0" fontAlgn="base">
        <a:spcBef>
          <a:spcPct val="0"/>
        </a:spcBef>
        <a:spcAft>
          <a:spcPct val="0"/>
        </a:spcAft>
        <a:defRPr sz="4400" i="1">
          <a:solidFill>
            <a:schemeClr val="tx2"/>
          </a:solidFill>
          <a:latin typeface="Trebuchet MS"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12800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244" name="Rectangle 4"/>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charset="0"/>
                <a:ea typeface="ＭＳ Ｐゴシック" charset="0"/>
                <a:cs typeface="Arial"/>
              </a:defRPr>
            </a:lvl1pPr>
          </a:lstStyle>
          <a:p>
            <a:pPr>
              <a:defRPr/>
            </a:pPr>
            <a:endParaRPr lang="en-GB"/>
          </a:p>
        </p:txBody>
      </p:sp>
      <p:sp>
        <p:nvSpPr>
          <p:cNvPr id="10245" name="Rectangle 5"/>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charset="0"/>
                <a:ea typeface="ＭＳ Ｐゴシック" charset="0"/>
                <a:cs typeface="Arial"/>
              </a:defRPr>
            </a:lvl1pPr>
          </a:lstStyle>
          <a:p>
            <a:pPr>
              <a:defRPr/>
            </a:pPr>
            <a:endParaRPr lang="en-GB"/>
          </a:p>
        </p:txBody>
      </p:sp>
      <p:sp>
        <p:nvSpPr>
          <p:cNvPr id="10246" name="Rectangle 6"/>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Arial" charset="0"/>
                <a:cs typeface="Arial" charset="0"/>
              </a:defRPr>
            </a:lvl1pPr>
          </a:lstStyle>
          <a:p>
            <a:pPr>
              <a:defRPr/>
            </a:pPr>
            <a:fld id="{32DE6A6D-386E-A341-A496-C0A04BD92995}"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6790" r:id="rId1"/>
    <p:sldLayoutId id="2147486791" r:id="rId2"/>
    <p:sldLayoutId id="2147486792" r:id="rId3"/>
    <p:sldLayoutId id="2147486793" r:id="rId4"/>
    <p:sldLayoutId id="2147486794" r:id="rId5"/>
    <p:sldLayoutId id="2147486795" r:id="rId6"/>
    <p:sldLayoutId id="2147486796" r:id="rId7"/>
    <p:sldLayoutId id="2147486797" r:id="rId8"/>
    <p:sldLayoutId id="2147486798" r:id="rId9"/>
    <p:sldLayoutId id="2147486799" r:id="rId10"/>
    <p:sldLayoutId id="2147486800" r:id="rId11"/>
  </p:sldLayoutIdLst>
  <p:transition>
    <p:random/>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cs typeface="Arial"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Arial"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Arial"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Arial" charset="0"/>
        </a:defRPr>
      </a:lvl5pPr>
      <a:lvl6pPr marL="457200" algn="ctr" rtl="0" fontAlgn="base">
        <a:spcBef>
          <a:spcPct val="0"/>
        </a:spcBef>
        <a:spcAft>
          <a:spcPct val="0"/>
        </a:spcAft>
        <a:defRPr sz="4400">
          <a:solidFill>
            <a:schemeClr val="tx2"/>
          </a:solidFill>
          <a:latin typeface="Arial" charset="0"/>
          <a:ea typeface="ＭＳ Ｐゴシック" charset="0"/>
          <a:cs typeface="Arial" charset="0"/>
        </a:defRPr>
      </a:lvl6pPr>
      <a:lvl7pPr marL="914400" algn="ctr" rtl="0" fontAlgn="base">
        <a:spcBef>
          <a:spcPct val="0"/>
        </a:spcBef>
        <a:spcAft>
          <a:spcPct val="0"/>
        </a:spcAft>
        <a:defRPr sz="4400">
          <a:solidFill>
            <a:schemeClr val="tx2"/>
          </a:solidFill>
          <a:latin typeface="Arial" charset="0"/>
          <a:ea typeface="ＭＳ Ｐゴシック" charset="0"/>
          <a:cs typeface="Arial" charset="0"/>
        </a:defRPr>
      </a:lvl7pPr>
      <a:lvl8pPr marL="1371600" algn="ctr" rtl="0" fontAlgn="base">
        <a:spcBef>
          <a:spcPct val="0"/>
        </a:spcBef>
        <a:spcAft>
          <a:spcPct val="0"/>
        </a:spcAft>
        <a:defRPr sz="4400">
          <a:solidFill>
            <a:schemeClr val="tx2"/>
          </a:solidFill>
          <a:latin typeface="Arial" charset="0"/>
          <a:ea typeface="ＭＳ Ｐゴシック" charset="0"/>
          <a:cs typeface="Arial" charset="0"/>
        </a:defRPr>
      </a:lvl8pPr>
      <a:lvl9pPr marL="1828800" algn="ctr" rtl="0" fontAlgn="base">
        <a:spcBef>
          <a:spcPct val="0"/>
        </a:spcBef>
        <a:spcAft>
          <a:spcPct val="0"/>
        </a:spcAft>
        <a:defRPr sz="4400">
          <a:solidFill>
            <a:schemeClr val="tx2"/>
          </a:solidFill>
          <a:latin typeface="Arial" charset="0"/>
          <a:ea typeface="ＭＳ Ｐゴシック"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ea typeface="Arial" charset="0"/>
          <a:cs typeface="+mn-cs"/>
        </a:defRPr>
      </a:lvl6pPr>
      <a:lvl7pPr marL="2971800" indent="-228600" algn="l" rtl="0" fontAlgn="base">
        <a:spcBef>
          <a:spcPct val="20000"/>
        </a:spcBef>
        <a:spcAft>
          <a:spcPct val="0"/>
        </a:spcAft>
        <a:buChar char="»"/>
        <a:defRPr sz="2000">
          <a:solidFill>
            <a:schemeClr val="tx1"/>
          </a:solidFill>
          <a:latin typeface="+mn-lt"/>
          <a:ea typeface="Arial" charset="0"/>
          <a:cs typeface="+mn-cs"/>
        </a:defRPr>
      </a:lvl7pPr>
      <a:lvl8pPr marL="3429000" indent="-228600" algn="l" rtl="0" fontAlgn="base">
        <a:spcBef>
          <a:spcPct val="20000"/>
        </a:spcBef>
        <a:spcAft>
          <a:spcPct val="0"/>
        </a:spcAft>
        <a:buChar char="»"/>
        <a:defRPr sz="2000">
          <a:solidFill>
            <a:schemeClr val="tx1"/>
          </a:solidFill>
          <a:latin typeface="+mn-lt"/>
          <a:ea typeface="Arial" charset="0"/>
          <a:cs typeface="+mn-cs"/>
        </a:defRPr>
      </a:lvl8pPr>
      <a:lvl9pPr marL="3886200" indent="-228600" algn="l" rtl="0" fontAlgn="base">
        <a:spcBef>
          <a:spcPct val="20000"/>
        </a:spcBef>
        <a:spcAft>
          <a:spcPct val="0"/>
        </a:spcAft>
        <a:buChar char="»"/>
        <a:defRPr sz="2000">
          <a:solidFill>
            <a:schemeClr val="tx1"/>
          </a:solidFill>
          <a:latin typeface="+mn-lt"/>
          <a:ea typeface="Arial" charset="0"/>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0290" name="Picture 2"/>
          <p:cNvPicPr>
            <a:picLocks noChangeAspect="1" noChangeArrowheads="1"/>
          </p:cNvPicPr>
          <p:nvPr/>
        </p:nvPicPr>
        <p:blipFill>
          <a:blip r:embed="rId13">
            <a:extLst>
              <a:ext uri="{28A0092B-C50C-407E-A947-70E740481C1C}">
                <a14:useLocalDpi xmlns:a14="http://schemas.microsoft.com/office/drawing/2010/main"/>
              </a:ext>
            </a:extLst>
          </a:blip>
          <a:srcRect/>
          <a:stretch>
            <a:fillRect/>
          </a:stretch>
        </p:blipFill>
        <p:spPr bwMode="ltGray">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40291" name="Rectangle 3"/>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40292" name="Rectangle 4"/>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03173" name="Rectangle 5"/>
          <p:cNvSpPr>
            <a:spLocks noGrp="1" noChangeArrowheads="1"/>
          </p:cNvSpPr>
          <p:nvPr>
            <p:ph type="dt" sz="half" idx="2"/>
          </p:nvPr>
        </p:nvSpPr>
        <p:spPr bwMode="auto">
          <a:xfrm>
            <a:off x="685800" y="62484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kumimoji="1" sz="1400">
                <a:solidFill>
                  <a:srgbClr val="BBE0E3"/>
                </a:solidFill>
                <a:latin typeface="Helvetica"/>
                <a:ea typeface="ＭＳ Ｐゴシック" charset="0"/>
                <a:cs typeface="ＭＳ Ｐゴシック" charset="0"/>
              </a:defRPr>
            </a:lvl1pPr>
          </a:lstStyle>
          <a:p>
            <a:pPr>
              <a:defRPr/>
            </a:pPr>
            <a:endParaRPr lang="en-US"/>
          </a:p>
        </p:txBody>
      </p:sp>
      <p:sp>
        <p:nvSpPr>
          <p:cNvPr id="903174" name="Rectangle 6"/>
          <p:cNvSpPr>
            <a:spLocks noGrp="1" noChangeArrowheads="1"/>
          </p:cNvSpPr>
          <p:nvPr>
            <p:ph type="ftr" sz="quarter" idx="3"/>
          </p:nvPr>
        </p:nvSpPr>
        <p:spPr bwMode="auto">
          <a:xfrm>
            <a:off x="3124200" y="6248400"/>
            <a:ext cx="28956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kumimoji="1" sz="1400">
                <a:solidFill>
                  <a:srgbClr val="BBE0E3"/>
                </a:solidFill>
                <a:latin typeface="Helvetica"/>
                <a:ea typeface="ＭＳ Ｐゴシック" charset="0"/>
                <a:cs typeface="ＭＳ Ｐゴシック" charset="0"/>
              </a:defRPr>
            </a:lvl1pPr>
          </a:lstStyle>
          <a:p>
            <a:pPr>
              <a:defRPr/>
            </a:pPr>
            <a:endParaRPr lang="en-US"/>
          </a:p>
        </p:txBody>
      </p:sp>
      <p:sp>
        <p:nvSpPr>
          <p:cNvPr id="903175" name="Rectangle 7"/>
          <p:cNvSpPr>
            <a:spLocks noGrp="1" noChangeArrowheads="1"/>
          </p:cNvSpPr>
          <p:nvPr>
            <p:ph type="sldNum" sz="quarter" idx="4"/>
          </p:nvPr>
        </p:nvSpPr>
        <p:spPr bwMode="auto">
          <a:xfrm>
            <a:off x="6553200" y="62484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kumimoji="1" sz="1400">
                <a:solidFill>
                  <a:srgbClr val="BBE0E3"/>
                </a:solidFill>
                <a:latin typeface="Helvetica" charset="0"/>
              </a:defRPr>
            </a:lvl1pPr>
          </a:lstStyle>
          <a:p>
            <a:pPr>
              <a:defRPr/>
            </a:pPr>
            <a:fld id="{3F8D7137-F511-7C4D-A0D0-85B8F6EF926B}"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6801" r:id="rId1"/>
    <p:sldLayoutId id="2147486732" r:id="rId2"/>
    <p:sldLayoutId id="2147486733" r:id="rId3"/>
    <p:sldLayoutId id="2147486734" r:id="rId4"/>
    <p:sldLayoutId id="2147486735" r:id="rId5"/>
    <p:sldLayoutId id="2147486736" r:id="rId6"/>
    <p:sldLayoutId id="2147486737" r:id="rId7"/>
    <p:sldLayoutId id="2147486738" r:id="rId8"/>
    <p:sldLayoutId id="2147486739" r:id="rId9"/>
    <p:sldLayoutId id="2147486740" r:id="rId10"/>
    <p:sldLayoutId id="2147486741" r:id="rId11"/>
  </p:sldLayoutIdLst>
  <p:transition>
    <p:random/>
  </p:transition>
  <p:txStyles>
    <p:titleStyle>
      <a:lvl1pPr algn="ctr" rtl="0" eaLnBrk="0" fontAlgn="base" hangingPunct="0">
        <a:spcBef>
          <a:spcPct val="0"/>
        </a:spcBef>
        <a:spcAft>
          <a:spcPct val="0"/>
        </a:spcAft>
        <a:defRPr kumimoji="1" sz="4400" b="1">
          <a:solidFill>
            <a:schemeClr val="tx2"/>
          </a:solidFill>
          <a:latin typeface="+mj-lt"/>
          <a:ea typeface="+mj-ea"/>
          <a:cs typeface="+mj-cs"/>
        </a:defRPr>
      </a:lvl1pPr>
      <a:lvl2pPr algn="ctr" rtl="0" eaLnBrk="0" fontAlgn="base" hangingPunct="0">
        <a:spcBef>
          <a:spcPct val="0"/>
        </a:spcBef>
        <a:spcAft>
          <a:spcPct val="0"/>
        </a:spcAft>
        <a:defRPr kumimoji="1" sz="4400" b="1">
          <a:solidFill>
            <a:schemeClr val="tx2"/>
          </a:solidFill>
          <a:latin typeface="Helvetica" charset="0"/>
          <a:ea typeface="ＭＳ Ｐゴシック" charset="0"/>
          <a:cs typeface="ＭＳ Ｐゴシック" charset="0"/>
        </a:defRPr>
      </a:lvl2pPr>
      <a:lvl3pPr algn="ctr" rtl="0" eaLnBrk="0" fontAlgn="base" hangingPunct="0">
        <a:spcBef>
          <a:spcPct val="0"/>
        </a:spcBef>
        <a:spcAft>
          <a:spcPct val="0"/>
        </a:spcAft>
        <a:defRPr kumimoji="1" sz="4400" b="1">
          <a:solidFill>
            <a:schemeClr val="tx2"/>
          </a:solidFill>
          <a:latin typeface="Helvetica" charset="0"/>
          <a:ea typeface="ＭＳ Ｐゴシック" charset="0"/>
          <a:cs typeface="ＭＳ Ｐゴシック" charset="0"/>
        </a:defRPr>
      </a:lvl3pPr>
      <a:lvl4pPr algn="ctr" rtl="0" eaLnBrk="0" fontAlgn="base" hangingPunct="0">
        <a:spcBef>
          <a:spcPct val="0"/>
        </a:spcBef>
        <a:spcAft>
          <a:spcPct val="0"/>
        </a:spcAft>
        <a:defRPr kumimoji="1" sz="4400" b="1">
          <a:solidFill>
            <a:schemeClr val="tx2"/>
          </a:solidFill>
          <a:latin typeface="Helvetica" charset="0"/>
          <a:ea typeface="ＭＳ Ｐゴシック" charset="0"/>
          <a:cs typeface="ＭＳ Ｐゴシック" charset="0"/>
        </a:defRPr>
      </a:lvl4pPr>
      <a:lvl5pPr algn="ctr" rtl="0" eaLnBrk="0" fontAlgn="base" hangingPunct="0">
        <a:spcBef>
          <a:spcPct val="0"/>
        </a:spcBef>
        <a:spcAft>
          <a:spcPct val="0"/>
        </a:spcAft>
        <a:defRPr kumimoji="1" sz="4400" b="1">
          <a:solidFill>
            <a:schemeClr val="tx2"/>
          </a:solidFill>
          <a:latin typeface="Helvetica" charset="0"/>
          <a:ea typeface="ＭＳ Ｐゴシック" charset="0"/>
          <a:cs typeface="ＭＳ Ｐゴシック" charset="0"/>
        </a:defRPr>
      </a:lvl5pPr>
      <a:lvl6pPr marL="457200" algn="ctr" rtl="0" fontAlgn="base">
        <a:spcBef>
          <a:spcPct val="0"/>
        </a:spcBef>
        <a:spcAft>
          <a:spcPct val="0"/>
        </a:spcAft>
        <a:defRPr kumimoji="1" sz="4400" b="1">
          <a:solidFill>
            <a:schemeClr val="tx2"/>
          </a:solidFill>
          <a:latin typeface="Helvetica" charset="0"/>
          <a:ea typeface="ＭＳ Ｐゴシック" charset="0"/>
          <a:cs typeface="ＭＳ Ｐゴシック" charset="0"/>
        </a:defRPr>
      </a:lvl6pPr>
      <a:lvl7pPr marL="914400" algn="ctr" rtl="0" fontAlgn="base">
        <a:spcBef>
          <a:spcPct val="0"/>
        </a:spcBef>
        <a:spcAft>
          <a:spcPct val="0"/>
        </a:spcAft>
        <a:defRPr kumimoji="1" sz="4400" b="1">
          <a:solidFill>
            <a:schemeClr val="tx2"/>
          </a:solidFill>
          <a:latin typeface="Helvetica" charset="0"/>
          <a:ea typeface="ＭＳ Ｐゴシック" charset="0"/>
          <a:cs typeface="ＭＳ Ｐゴシック" charset="0"/>
        </a:defRPr>
      </a:lvl7pPr>
      <a:lvl8pPr marL="1371600" algn="ctr" rtl="0" fontAlgn="base">
        <a:spcBef>
          <a:spcPct val="0"/>
        </a:spcBef>
        <a:spcAft>
          <a:spcPct val="0"/>
        </a:spcAft>
        <a:defRPr kumimoji="1" sz="4400" b="1">
          <a:solidFill>
            <a:schemeClr val="tx2"/>
          </a:solidFill>
          <a:latin typeface="Helvetica" charset="0"/>
          <a:ea typeface="ＭＳ Ｐゴシック" charset="0"/>
          <a:cs typeface="ＭＳ Ｐゴシック" charset="0"/>
        </a:defRPr>
      </a:lvl8pPr>
      <a:lvl9pPr marL="1828800" algn="ctr" rtl="0" fontAlgn="base">
        <a:spcBef>
          <a:spcPct val="0"/>
        </a:spcBef>
        <a:spcAft>
          <a:spcPct val="0"/>
        </a:spcAft>
        <a:defRPr kumimoji="1" sz="4400" b="1">
          <a:solidFill>
            <a:schemeClr val="tx2"/>
          </a:solidFill>
          <a:latin typeface="Helvetica"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SzPct val="90000"/>
        <a:buBlip>
          <a:blip r:embed="rId14"/>
        </a:buBlip>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SzPct val="85000"/>
        <a:buBlip>
          <a:blip r:embed="rId15"/>
        </a:buBlip>
        <a:defRPr kumimoji="1" sz="2800">
          <a:solidFill>
            <a:schemeClr val="tx1"/>
          </a:solidFill>
          <a:latin typeface="+mn-lt"/>
          <a:ea typeface="+mn-ea"/>
        </a:defRPr>
      </a:lvl2pPr>
      <a:lvl3pPr marL="1143000" indent="-228600" algn="l" rtl="0" eaLnBrk="0" fontAlgn="base" hangingPunct="0">
        <a:spcBef>
          <a:spcPct val="20000"/>
        </a:spcBef>
        <a:spcAft>
          <a:spcPct val="0"/>
        </a:spcAft>
        <a:buSzPct val="95000"/>
        <a:buBlip>
          <a:blip r:embed="rId14"/>
        </a:buBlip>
        <a:defRPr kumimoji="1" sz="2400">
          <a:solidFill>
            <a:schemeClr val="tx1"/>
          </a:solidFill>
          <a:latin typeface="+mn-lt"/>
          <a:ea typeface="+mn-ea"/>
        </a:defRPr>
      </a:lvl3pPr>
      <a:lvl4pPr marL="1600200" indent="-228600" algn="l" rtl="0" eaLnBrk="0" fontAlgn="base" hangingPunct="0">
        <a:spcBef>
          <a:spcPct val="20000"/>
        </a:spcBef>
        <a:spcAft>
          <a:spcPct val="0"/>
        </a:spcAft>
        <a:buSzPct val="100000"/>
        <a:buBlip>
          <a:blip r:embed="rId15"/>
        </a:buBlip>
        <a:defRPr kumimoji="1" sz="2000">
          <a:solidFill>
            <a:schemeClr val="tx1"/>
          </a:solidFill>
          <a:latin typeface="+mn-lt"/>
          <a:ea typeface="+mn-ea"/>
        </a:defRPr>
      </a:lvl4pPr>
      <a:lvl5pPr marL="2057400" indent="-228600" algn="l" rtl="0" eaLnBrk="0" fontAlgn="base" hangingPunct="0">
        <a:spcBef>
          <a:spcPct val="20000"/>
        </a:spcBef>
        <a:spcAft>
          <a:spcPct val="0"/>
        </a:spcAft>
        <a:buBlip>
          <a:blip r:embed="rId14"/>
        </a:buBlip>
        <a:defRPr kumimoji="1" sz="2000">
          <a:solidFill>
            <a:schemeClr val="tx1"/>
          </a:solidFill>
          <a:latin typeface="+mn-lt"/>
          <a:ea typeface="+mn-ea"/>
        </a:defRPr>
      </a:lvl5pPr>
      <a:lvl6pPr marL="2514600" indent="-228600" algn="l" rtl="0" fontAlgn="base">
        <a:spcBef>
          <a:spcPct val="20000"/>
        </a:spcBef>
        <a:spcAft>
          <a:spcPct val="0"/>
        </a:spcAft>
        <a:buBlip>
          <a:blip r:embed="rId14"/>
        </a:buBlip>
        <a:defRPr kumimoji="1" sz="2000">
          <a:solidFill>
            <a:schemeClr val="tx1"/>
          </a:solidFill>
          <a:latin typeface="+mn-lt"/>
          <a:ea typeface="+mn-ea"/>
        </a:defRPr>
      </a:lvl6pPr>
      <a:lvl7pPr marL="2971800" indent="-228600" algn="l" rtl="0" fontAlgn="base">
        <a:spcBef>
          <a:spcPct val="20000"/>
        </a:spcBef>
        <a:spcAft>
          <a:spcPct val="0"/>
        </a:spcAft>
        <a:buBlip>
          <a:blip r:embed="rId14"/>
        </a:buBlip>
        <a:defRPr kumimoji="1" sz="2000">
          <a:solidFill>
            <a:schemeClr val="tx1"/>
          </a:solidFill>
          <a:latin typeface="+mn-lt"/>
          <a:ea typeface="+mn-ea"/>
        </a:defRPr>
      </a:lvl7pPr>
      <a:lvl8pPr marL="3429000" indent="-228600" algn="l" rtl="0" fontAlgn="base">
        <a:spcBef>
          <a:spcPct val="20000"/>
        </a:spcBef>
        <a:spcAft>
          <a:spcPct val="0"/>
        </a:spcAft>
        <a:buBlip>
          <a:blip r:embed="rId14"/>
        </a:buBlip>
        <a:defRPr kumimoji="1" sz="2000">
          <a:solidFill>
            <a:schemeClr val="tx1"/>
          </a:solidFill>
          <a:latin typeface="+mn-lt"/>
          <a:ea typeface="+mn-ea"/>
        </a:defRPr>
      </a:lvl8pPr>
      <a:lvl9pPr marL="3886200" indent="-228600" algn="l" rtl="0" fontAlgn="base">
        <a:spcBef>
          <a:spcPct val="20000"/>
        </a:spcBef>
        <a:spcAft>
          <a:spcPct val="0"/>
        </a:spcAft>
        <a:buBlip>
          <a:blip r:embed="rId14"/>
        </a:buBlip>
        <a:defRPr kumimoji="1"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pic>
        <p:nvPicPr>
          <p:cNvPr id="152578" name="Picture 2" descr="Expbanna"/>
          <p:cNvPicPr>
            <a:picLocks noChangeAspect="1" noChangeArrowheads="1"/>
          </p:cNvPicPr>
          <p:nvPr/>
        </p:nvPicPr>
        <p:blipFill>
          <a:blip r:embed="rId14">
            <a:extLst>
              <a:ext uri="{28A0092B-C50C-407E-A947-70E740481C1C}">
                <a14:useLocalDpi xmlns:a14="http://schemas.microsoft.com/office/drawing/2010/main"/>
              </a:ext>
            </a:extLst>
          </a:blip>
          <a:srcRect/>
          <a:stretch>
            <a:fillRect/>
          </a:stretch>
        </p:blipFill>
        <p:spPr bwMode="invGray">
          <a:xfrm>
            <a:off x="0" y="0"/>
            <a:ext cx="6858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52579" name="Rectangle 3"/>
          <p:cNvSpPr>
            <a:spLocks noGrp="1" noChangeArrowheads="1"/>
          </p:cNvSpPr>
          <p:nvPr>
            <p:ph type="title"/>
          </p:nvPr>
        </p:nvSpPr>
        <p:spPr bwMode="auto">
          <a:xfrm>
            <a:off x="1066800" y="3810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899076" name="Rectangle 4"/>
          <p:cNvSpPr>
            <a:spLocks noGrp="1" noChangeArrowheads="1"/>
          </p:cNvSpPr>
          <p:nvPr>
            <p:ph type="dt" sz="half" idx="2"/>
          </p:nvPr>
        </p:nvSpPr>
        <p:spPr bwMode="auto">
          <a:xfrm>
            <a:off x="838200" y="6400800"/>
            <a:ext cx="1905000" cy="457200"/>
          </a:xfrm>
          <a:prstGeom prst="rect">
            <a:avLst/>
          </a:prstGeom>
          <a:noFill/>
          <a:ln>
            <a:noFill/>
          </a:ln>
          <a:effectLst/>
        </p:spPr>
        <p:txBody>
          <a:bodyPr vert="horz" wrap="square" lIns="91440" tIns="45720" rIns="91440" bIns="45720" numCol="1" anchor="b" anchorCtr="1" compatLnSpc="1">
            <a:prstTxWarp prst="textNoShape">
              <a:avLst/>
            </a:prstTxWarp>
          </a:bodyPr>
          <a:lstStyle>
            <a:lvl1pPr eaLnBrk="1" hangingPunct="1">
              <a:defRPr sz="1400">
                <a:solidFill>
                  <a:srgbClr val="482400"/>
                </a:solidFill>
                <a:latin typeface="Arial" charset="0"/>
                <a:ea typeface="ＭＳ Ｐゴシック" charset="0"/>
                <a:cs typeface="ＭＳ Ｐゴシック" charset="0"/>
              </a:defRPr>
            </a:lvl1pPr>
          </a:lstStyle>
          <a:p>
            <a:pPr>
              <a:defRPr/>
            </a:pPr>
            <a:endParaRPr lang="en-US"/>
          </a:p>
        </p:txBody>
      </p:sp>
      <p:sp>
        <p:nvSpPr>
          <p:cNvPr id="899077" name="Rectangle 5"/>
          <p:cNvSpPr>
            <a:spLocks noGrp="1" noChangeArrowheads="1"/>
          </p:cNvSpPr>
          <p:nvPr>
            <p:ph type="ftr" sz="quarter" idx="3"/>
          </p:nvPr>
        </p:nvSpPr>
        <p:spPr bwMode="auto">
          <a:xfrm>
            <a:off x="3429000" y="6400800"/>
            <a:ext cx="2895600" cy="457200"/>
          </a:xfrm>
          <a:prstGeom prst="rect">
            <a:avLst/>
          </a:prstGeom>
          <a:noFill/>
          <a:ln>
            <a:noFill/>
          </a:ln>
          <a:effectLst/>
        </p:spPr>
        <p:txBody>
          <a:bodyPr vert="horz" wrap="square" lIns="91440" tIns="45720" rIns="91440" bIns="45720" numCol="1" anchor="b" anchorCtr="1" compatLnSpc="1">
            <a:prstTxWarp prst="textNoShape">
              <a:avLst/>
            </a:prstTxWarp>
          </a:bodyPr>
          <a:lstStyle>
            <a:lvl1pPr algn="ctr" eaLnBrk="1" hangingPunct="1">
              <a:defRPr sz="1400">
                <a:solidFill>
                  <a:srgbClr val="482400"/>
                </a:solidFill>
                <a:latin typeface="Arial" charset="0"/>
                <a:ea typeface="ＭＳ Ｐゴシック" charset="0"/>
                <a:cs typeface="ＭＳ Ｐゴシック" charset="0"/>
              </a:defRPr>
            </a:lvl1pPr>
          </a:lstStyle>
          <a:p>
            <a:pPr>
              <a:defRPr/>
            </a:pPr>
            <a:endParaRPr lang="en-US"/>
          </a:p>
        </p:txBody>
      </p:sp>
      <p:sp>
        <p:nvSpPr>
          <p:cNvPr id="899078" name="Rectangle 6"/>
          <p:cNvSpPr>
            <a:spLocks noGrp="1" noChangeArrowheads="1"/>
          </p:cNvSpPr>
          <p:nvPr>
            <p:ph type="sldNum" sz="quarter" idx="4"/>
          </p:nvPr>
        </p:nvSpPr>
        <p:spPr bwMode="auto">
          <a:xfrm>
            <a:off x="7010400" y="6400800"/>
            <a:ext cx="1905000" cy="457200"/>
          </a:xfrm>
          <a:prstGeom prst="rect">
            <a:avLst/>
          </a:prstGeom>
          <a:noFill/>
          <a:ln>
            <a:noFill/>
          </a:ln>
          <a:effectLst/>
        </p:spPr>
        <p:txBody>
          <a:bodyPr vert="horz" wrap="square" lIns="91440" tIns="45720" rIns="91440" bIns="45720" numCol="1" anchor="b" anchorCtr="1" compatLnSpc="1">
            <a:prstTxWarp prst="textNoShape">
              <a:avLst/>
            </a:prstTxWarp>
          </a:bodyPr>
          <a:lstStyle>
            <a:lvl1pPr algn="r" eaLnBrk="1" hangingPunct="1">
              <a:defRPr sz="1400">
                <a:solidFill>
                  <a:srgbClr val="482400"/>
                </a:solidFill>
                <a:latin typeface="Arial" charset="0"/>
              </a:defRPr>
            </a:lvl1pPr>
          </a:lstStyle>
          <a:p>
            <a:pPr>
              <a:defRPr/>
            </a:pPr>
            <a:fld id="{2E9DD73E-B273-FD47-A1CF-586D13B247AB}" type="slidenum">
              <a:rPr lang="en-US"/>
              <a:pPr>
                <a:defRPr/>
              </a:pPr>
              <a:t>‹#›</a:t>
            </a:fld>
            <a:endParaRPr lang="en-US"/>
          </a:p>
        </p:txBody>
      </p:sp>
      <p:pic>
        <p:nvPicPr>
          <p:cNvPr id="152583" name="Picture 7" descr="EXPHORSA"/>
          <p:cNvPicPr>
            <a:picLocks noChangeAspect="1" noChangeArrowheads="1"/>
          </p:cNvPicPr>
          <p:nvPr/>
        </p:nvPicPr>
        <p:blipFill>
          <a:blip r:embed="rId15">
            <a:extLst>
              <a:ext uri="{28A0092B-C50C-407E-A947-70E740481C1C}">
                <a14:useLocalDpi xmlns:a14="http://schemas.microsoft.com/office/drawing/2010/main"/>
              </a:ext>
            </a:extLst>
          </a:blip>
          <a:srcRect/>
          <a:stretch>
            <a:fillRect/>
          </a:stretch>
        </p:blipFill>
        <p:spPr bwMode="auto">
          <a:xfrm>
            <a:off x="1066800" y="1574800"/>
            <a:ext cx="7772400" cy="130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52584" name="Rectangle 8"/>
          <p:cNvSpPr>
            <a:spLocks noGrp="1" noChangeArrowheads="1"/>
          </p:cNvSpPr>
          <p:nvPr>
            <p:ph type="body" idx="1"/>
          </p:nvPr>
        </p:nvSpPr>
        <p:spPr bwMode="auto">
          <a:xfrm>
            <a:off x="1062038" y="1766888"/>
            <a:ext cx="7769225" cy="41132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6802" r:id="rId1"/>
    <p:sldLayoutId id="2147486803" r:id="rId2"/>
    <p:sldLayoutId id="2147486804" r:id="rId3"/>
    <p:sldLayoutId id="2147486805" r:id="rId4"/>
    <p:sldLayoutId id="2147486806" r:id="rId5"/>
    <p:sldLayoutId id="2147486807" r:id="rId6"/>
    <p:sldLayoutId id="2147486808" r:id="rId7"/>
    <p:sldLayoutId id="2147486809" r:id="rId8"/>
    <p:sldLayoutId id="2147486810" r:id="rId9"/>
    <p:sldLayoutId id="2147486811" r:id="rId10"/>
    <p:sldLayoutId id="2147486812" r:id="rId11"/>
  </p:sldLayoutIdLst>
  <p:transition>
    <p:random/>
  </p:transition>
  <p:txStyles>
    <p:titleStyle>
      <a:lvl1pPr algn="l" rtl="0" eaLnBrk="0" fontAlgn="base" hangingPunct="0">
        <a:spcBef>
          <a:spcPct val="0"/>
        </a:spcBef>
        <a:spcAft>
          <a:spcPct val="0"/>
        </a:spcAft>
        <a:defRPr sz="4400">
          <a:solidFill>
            <a:schemeClr val="tx2"/>
          </a:solidFill>
          <a:latin typeface="+mj-lt"/>
          <a:ea typeface="+mj-ea"/>
          <a:cs typeface="ＭＳ Ｐゴシック" charset="0"/>
        </a:defRPr>
      </a:lvl1pPr>
      <a:lvl2pPr algn="l"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2pPr>
      <a:lvl3pPr algn="l"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3pPr>
      <a:lvl4pPr algn="l"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4pPr>
      <a:lvl5pPr algn="l"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5pPr>
      <a:lvl6pPr marL="457200" algn="l" rtl="0" fontAlgn="base">
        <a:spcBef>
          <a:spcPct val="0"/>
        </a:spcBef>
        <a:spcAft>
          <a:spcPct val="0"/>
        </a:spcAft>
        <a:defRPr sz="4400">
          <a:solidFill>
            <a:schemeClr val="tx2"/>
          </a:solidFill>
          <a:latin typeface="Times New Roman" charset="0"/>
          <a:ea typeface="ＭＳ Ｐゴシック" charset="0"/>
        </a:defRPr>
      </a:lvl6pPr>
      <a:lvl7pPr marL="914400" algn="l" rtl="0" fontAlgn="base">
        <a:spcBef>
          <a:spcPct val="0"/>
        </a:spcBef>
        <a:spcAft>
          <a:spcPct val="0"/>
        </a:spcAft>
        <a:defRPr sz="4400">
          <a:solidFill>
            <a:schemeClr val="tx2"/>
          </a:solidFill>
          <a:latin typeface="Times New Roman" charset="0"/>
          <a:ea typeface="ＭＳ Ｐゴシック" charset="0"/>
        </a:defRPr>
      </a:lvl7pPr>
      <a:lvl8pPr marL="1371600" algn="l" rtl="0" fontAlgn="base">
        <a:spcBef>
          <a:spcPct val="0"/>
        </a:spcBef>
        <a:spcAft>
          <a:spcPct val="0"/>
        </a:spcAft>
        <a:defRPr sz="4400">
          <a:solidFill>
            <a:schemeClr val="tx2"/>
          </a:solidFill>
          <a:latin typeface="Times New Roman" charset="0"/>
          <a:ea typeface="ＭＳ Ｐゴシック" charset="0"/>
        </a:defRPr>
      </a:lvl8pPr>
      <a:lvl9pPr marL="1828800" algn="l" rtl="0" fontAlgn="base">
        <a:spcBef>
          <a:spcPct val="0"/>
        </a:spcBef>
        <a:spcAft>
          <a:spcPct val="0"/>
        </a:spcAft>
        <a:defRPr sz="4400">
          <a:solidFill>
            <a:schemeClr val="tx2"/>
          </a:solidFill>
          <a:latin typeface="Times New Roman" charset="0"/>
          <a:ea typeface="ＭＳ Ｐゴシック" charset="0"/>
        </a:defRPr>
      </a:lvl9pPr>
    </p:titleStyle>
    <p:bodyStyle>
      <a:lvl1pPr marL="342900" indent="-342900" algn="l" rtl="0" eaLnBrk="0" fontAlgn="base" hangingPunct="0">
        <a:spcBef>
          <a:spcPct val="20000"/>
        </a:spcBef>
        <a:spcAft>
          <a:spcPct val="0"/>
        </a:spcAft>
        <a:buBlip>
          <a:blip r:embed="rId16"/>
        </a:buBlip>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lr>
          <a:schemeClr val="accent2"/>
        </a:buClr>
        <a:buFont typeface="Wingdings" charset="0"/>
        <a:buBlip>
          <a:blip r:embed="rId17"/>
        </a:buBlip>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lr>
          <a:schemeClr val="tx2"/>
        </a:buClr>
        <a:buFont typeface="Wingdings" charset="0"/>
        <a:buChar char="s"/>
        <a:defRPr sz="2000">
          <a:solidFill>
            <a:schemeClr val="tx1"/>
          </a:solidFill>
          <a:latin typeface="+mn-lt"/>
          <a:ea typeface="+mn-ea"/>
        </a:defRPr>
      </a:lvl4pPr>
      <a:lvl5pPr marL="2057400" indent="-228600" algn="l" rtl="0" eaLnBrk="0" fontAlgn="base" hangingPunct="0">
        <a:spcBef>
          <a:spcPct val="20000"/>
        </a:spcBef>
        <a:spcAft>
          <a:spcPct val="0"/>
        </a:spcAft>
        <a:buClr>
          <a:schemeClr val="tx2"/>
        </a:buClr>
        <a:buFont typeface="Wingdings" charset="0"/>
        <a:buChar char="s"/>
        <a:defRPr sz="2000">
          <a:solidFill>
            <a:schemeClr val="tx1"/>
          </a:solidFill>
          <a:latin typeface="+mn-lt"/>
          <a:ea typeface="+mn-ea"/>
        </a:defRPr>
      </a:lvl5pPr>
      <a:lvl6pPr marL="2514600" indent="-228600" algn="l" rtl="0" fontAlgn="base">
        <a:spcBef>
          <a:spcPct val="20000"/>
        </a:spcBef>
        <a:spcAft>
          <a:spcPct val="0"/>
        </a:spcAft>
        <a:buClr>
          <a:schemeClr val="tx2"/>
        </a:buClr>
        <a:buFont typeface="Wingdings" charset="0"/>
        <a:buChar char="s"/>
        <a:defRPr sz="2000">
          <a:solidFill>
            <a:schemeClr val="tx1"/>
          </a:solidFill>
          <a:latin typeface="+mn-lt"/>
          <a:ea typeface="+mn-ea"/>
        </a:defRPr>
      </a:lvl6pPr>
      <a:lvl7pPr marL="2971800" indent="-228600" algn="l" rtl="0" fontAlgn="base">
        <a:spcBef>
          <a:spcPct val="20000"/>
        </a:spcBef>
        <a:spcAft>
          <a:spcPct val="0"/>
        </a:spcAft>
        <a:buClr>
          <a:schemeClr val="tx2"/>
        </a:buClr>
        <a:buFont typeface="Wingdings" charset="0"/>
        <a:buChar char="s"/>
        <a:defRPr sz="2000">
          <a:solidFill>
            <a:schemeClr val="tx1"/>
          </a:solidFill>
          <a:latin typeface="+mn-lt"/>
          <a:ea typeface="+mn-ea"/>
        </a:defRPr>
      </a:lvl7pPr>
      <a:lvl8pPr marL="3429000" indent="-228600" algn="l" rtl="0" fontAlgn="base">
        <a:spcBef>
          <a:spcPct val="20000"/>
        </a:spcBef>
        <a:spcAft>
          <a:spcPct val="0"/>
        </a:spcAft>
        <a:buClr>
          <a:schemeClr val="tx2"/>
        </a:buClr>
        <a:buFont typeface="Wingdings" charset="0"/>
        <a:buChar char="s"/>
        <a:defRPr sz="2000">
          <a:solidFill>
            <a:schemeClr val="tx1"/>
          </a:solidFill>
          <a:latin typeface="+mn-lt"/>
          <a:ea typeface="+mn-ea"/>
        </a:defRPr>
      </a:lvl8pPr>
      <a:lvl9pPr marL="3886200" indent="-228600" algn="l" rtl="0" fontAlgn="base">
        <a:spcBef>
          <a:spcPct val="20000"/>
        </a:spcBef>
        <a:spcAft>
          <a:spcPct val="0"/>
        </a:spcAft>
        <a:buClr>
          <a:schemeClr val="tx2"/>
        </a:buClr>
        <a:buFont typeface="Wingdings" charset="0"/>
        <a:buChar char="s"/>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73154" name="Rectangle 2"/>
          <p:cNvSpPr>
            <a:spLocks noGrp="1" noChangeArrowheads="1"/>
          </p:cNvSpPr>
          <p:nvPr>
            <p:ph type="title"/>
          </p:nvPr>
        </p:nvSpPr>
        <p:spPr bwMode="auto">
          <a:xfrm>
            <a:off x="1447800" y="609600"/>
            <a:ext cx="7239000" cy="1143000"/>
          </a:xfrm>
          <a:prstGeom prst="rect">
            <a:avLst/>
          </a:prstGeom>
          <a:noFill/>
          <a:ln>
            <a:noFill/>
          </a:ln>
          <a:effectLst>
            <a:outerShdw blurRad="25400" dist="38099" dir="2700000" algn="ctr" rotWithShape="0">
              <a:schemeClr val="bg2">
                <a:alpha val="99962"/>
              </a:schemeClr>
            </a:outerShdw>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73155" name="Rectangle 3"/>
          <p:cNvSpPr>
            <a:spLocks noGrp="1" noChangeArrowheads="1"/>
          </p:cNvSpPr>
          <p:nvPr>
            <p:ph type="body" idx="1"/>
          </p:nvPr>
        </p:nvSpPr>
        <p:spPr bwMode="auto">
          <a:xfrm>
            <a:off x="2286000" y="1981200"/>
            <a:ext cx="6400800" cy="4114800"/>
          </a:xfrm>
          <a:prstGeom prst="rect">
            <a:avLst/>
          </a:prstGeom>
          <a:noFill/>
          <a:ln>
            <a:noFill/>
          </a:ln>
          <a:effectLst>
            <a:outerShdw blurRad="25400" dist="38099" dir="2700000" algn="ctr" rotWithShape="0">
              <a:schemeClr val="bg2">
                <a:alpha val="99962"/>
              </a:schemeClr>
            </a:outerShdw>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73156" name="Rectangle 4"/>
          <p:cNvSpPr>
            <a:spLocks noGrp="1" noChangeArrowheads="1"/>
          </p:cNvSpPr>
          <p:nvPr>
            <p:ph type="dt" sz="half" idx="2"/>
          </p:nvPr>
        </p:nvSpPr>
        <p:spPr bwMode="auto">
          <a:xfrm>
            <a:off x="685800" y="6248400"/>
            <a:ext cx="1905000" cy="457200"/>
          </a:xfrm>
          <a:prstGeom prst="rect">
            <a:avLst/>
          </a:prstGeom>
          <a:noFill/>
          <a:ln>
            <a:noFill/>
          </a:ln>
          <a:effectLst>
            <a:outerShdw blurRad="25400" dist="38099" dir="2700000" algn="ctr" rotWithShape="0">
              <a:schemeClr val="bg2">
                <a:alpha val="99962"/>
              </a:schemeClr>
            </a:outerShdw>
          </a:effectLst>
        </p:spPr>
        <p:txBody>
          <a:bodyPr vert="horz" wrap="square" lIns="91440" tIns="45720" rIns="91440" bIns="45720" numCol="1" anchor="t" anchorCtr="0" compatLnSpc="1">
            <a:prstTxWarp prst="textNoShape">
              <a:avLst/>
            </a:prstTxWarp>
          </a:bodyPr>
          <a:lstStyle>
            <a:lvl1pPr>
              <a:defRPr sz="1400">
                <a:solidFill>
                  <a:srgbClr val="FFFF00"/>
                </a:solidFill>
                <a:latin typeface="Verdana"/>
                <a:ea typeface="Osaka"/>
                <a:cs typeface="Osaka"/>
              </a:defRPr>
            </a:lvl1pPr>
          </a:lstStyle>
          <a:p>
            <a:pPr>
              <a:defRPr/>
            </a:pPr>
            <a:endParaRPr lang="en-US"/>
          </a:p>
        </p:txBody>
      </p:sp>
      <p:sp>
        <p:nvSpPr>
          <p:cNvPr id="1073157" name="Rectangle 5"/>
          <p:cNvSpPr>
            <a:spLocks noGrp="1" noChangeArrowheads="1"/>
          </p:cNvSpPr>
          <p:nvPr>
            <p:ph type="ftr" sz="quarter" idx="3"/>
          </p:nvPr>
        </p:nvSpPr>
        <p:spPr bwMode="auto">
          <a:xfrm>
            <a:off x="3200400" y="6248400"/>
            <a:ext cx="2895600" cy="457200"/>
          </a:xfrm>
          <a:prstGeom prst="rect">
            <a:avLst/>
          </a:prstGeom>
          <a:noFill/>
          <a:ln>
            <a:noFill/>
          </a:ln>
          <a:effectLst>
            <a:outerShdw blurRad="25400" dist="38099" dir="2700000" algn="ctr" rotWithShape="0">
              <a:schemeClr val="bg2">
                <a:alpha val="99962"/>
              </a:schemeClr>
            </a:outerShdw>
          </a:effectLst>
        </p:spPr>
        <p:txBody>
          <a:bodyPr vert="horz" wrap="square" lIns="91440" tIns="45720" rIns="91440" bIns="45720" numCol="1" anchor="t" anchorCtr="0" compatLnSpc="1">
            <a:prstTxWarp prst="textNoShape">
              <a:avLst/>
            </a:prstTxWarp>
          </a:bodyPr>
          <a:lstStyle>
            <a:lvl1pPr algn="ctr">
              <a:defRPr sz="1400">
                <a:solidFill>
                  <a:srgbClr val="FFFF00"/>
                </a:solidFill>
                <a:latin typeface="Verdana"/>
                <a:ea typeface="Osaka"/>
                <a:cs typeface="Osaka"/>
              </a:defRPr>
            </a:lvl1pPr>
          </a:lstStyle>
          <a:p>
            <a:pPr>
              <a:defRPr/>
            </a:pPr>
            <a:endParaRPr lang="en-US"/>
          </a:p>
        </p:txBody>
      </p:sp>
      <p:sp>
        <p:nvSpPr>
          <p:cNvPr id="1073158" name="Rectangle 6"/>
          <p:cNvSpPr>
            <a:spLocks noGrp="1" noChangeArrowheads="1"/>
          </p:cNvSpPr>
          <p:nvPr>
            <p:ph type="sldNum" sz="quarter" idx="4"/>
          </p:nvPr>
        </p:nvSpPr>
        <p:spPr bwMode="auto">
          <a:xfrm>
            <a:off x="6705600" y="6248400"/>
            <a:ext cx="1905000" cy="457200"/>
          </a:xfrm>
          <a:prstGeom prst="rect">
            <a:avLst/>
          </a:prstGeom>
          <a:noFill/>
          <a:ln>
            <a:noFill/>
          </a:ln>
          <a:effectLst>
            <a:outerShdw blurRad="25400" dist="38099" dir="2700000" algn="ctr" rotWithShape="0">
              <a:schemeClr val="bg2">
                <a:alpha val="99962"/>
              </a:schemeClr>
            </a:outerShdw>
          </a:effectLst>
        </p:spPr>
        <p:txBody>
          <a:bodyPr vert="horz" wrap="square" lIns="91440" tIns="45720" rIns="91440" bIns="45720" numCol="1" anchor="t" anchorCtr="0" compatLnSpc="1">
            <a:prstTxWarp prst="textNoShape">
              <a:avLst/>
            </a:prstTxWarp>
          </a:bodyPr>
          <a:lstStyle>
            <a:lvl1pPr algn="r">
              <a:defRPr sz="1400">
                <a:solidFill>
                  <a:srgbClr val="FFFF00"/>
                </a:solidFill>
                <a:latin typeface="Verdana" charset="0"/>
                <a:ea typeface="Osaka" charset="0"/>
                <a:cs typeface="Osaka" charset="0"/>
              </a:defRPr>
            </a:lvl1pPr>
          </a:lstStyle>
          <a:p>
            <a:pPr>
              <a:defRPr/>
            </a:pPr>
            <a:fld id="{6426D13C-C85E-994F-94E7-941C76B56DD0}"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6813" r:id="rId1"/>
    <p:sldLayoutId id="2147486742" r:id="rId2"/>
    <p:sldLayoutId id="2147486743" r:id="rId3"/>
    <p:sldLayoutId id="2147486744" r:id="rId4"/>
    <p:sldLayoutId id="2147486745" r:id="rId5"/>
    <p:sldLayoutId id="2147486746" r:id="rId6"/>
    <p:sldLayoutId id="2147486747" r:id="rId7"/>
    <p:sldLayoutId id="2147486748" r:id="rId8"/>
    <p:sldLayoutId id="2147486749" r:id="rId9"/>
    <p:sldLayoutId id="2147486750" r:id="rId10"/>
    <p:sldLayoutId id="2147486751" r:id="rId11"/>
  </p:sldLayoutIdLst>
  <p:hf sldNum="0" hdr="0"/>
  <p:txStyles>
    <p:titleStyle>
      <a:lvl1pPr algn="r" rtl="0" eaLnBrk="0" fontAlgn="base" hangingPunct="0">
        <a:spcBef>
          <a:spcPct val="0"/>
        </a:spcBef>
        <a:spcAft>
          <a:spcPct val="0"/>
        </a:spcAft>
        <a:defRPr sz="4400">
          <a:solidFill>
            <a:schemeClr val="tx2"/>
          </a:solidFill>
          <a:latin typeface="+mj-lt"/>
          <a:ea typeface="+mj-ea"/>
          <a:cs typeface="+mj-cs"/>
        </a:defRPr>
      </a:lvl1pPr>
      <a:lvl2pPr algn="r" rtl="0" eaLnBrk="0" fontAlgn="base" hangingPunct="0">
        <a:spcBef>
          <a:spcPct val="0"/>
        </a:spcBef>
        <a:spcAft>
          <a:spcPct val="0"/>
        </a:spcAft>
        <a:defRPr sz="4400">
          <a:solidFill>
            <a:schemeClr val="tx2"/>
          </a:solidFill>
          <a:latin typeface="Verdana" charset="0"/>
          <a:ea typeface="Osaka" charset="0"/>
          <a:cs typeface="Osaka" charset="0"/>
        </a:defRPr>
      </a:lvl2pPr>
      <a:lvl3pPr algn="r" rtl="0" eaLnBrk="0" fontAlgn="base" hangingPunct="0">
        <a:spcBef>
          <a:spcPct val="0"/>
        </a:spcBef>
        <a:spcAft>
          <a:spcPct val="0"/>
        </a:spcAft>
        <a:defRPr sz="4400">
          <a:solidFill>
            <a:schemeClr val="tx2"/>
          </a:solidFill>
          <a:latin typeface="Verdana" charset="0"/>
          <a:ea typeface="Osaka" charset="0"/>
          <a:cs typeface="Osaka" charset="0"/>
        </a:defRPr>
      </a:lvl3pPr>
      <a:lvl4pPr algn="r" rtl="0" eaLnBrk="0" fontAlgn="base" hangingPunct="0">
        <a:spcBef>
          <a:spcPct val="0"/>
        </a:spcBef>
        <a:spcAft>
          <a:spcPct val="0"/>
        </a:spcAft>
        <a:defRPr sz="4400">
          <a:solidFill>
            <a:schemeClr val="tx2"/>
          </a:solidFill>
          <a:latin typeface="Verdana" charset="0"/>
          <a:ea typeface="Osaka" charset="0"/>
          <a:cs typeface="Osaka" charset="0"/>
        </a:defRPr>
      </a:lvl4pPr>
      <a:lvl5pPr algn="r" rtl="0" eaLnBrk="0" fontAlgn="base" hangingPunct="0">
        <a:spcBef>
          <a:spcPct val="0"/>
        </a:spcBef>
        <a:spcAft>
          <a:spcPct val="0"/>
        </a:spcAft>
        <a:defRPr sz="4400">
          <a:solidFill>
            <a:schemeClr val="tx2"/>
          </a:solidFill>
          <a:latin typeface="Verdana" charset="0"/>
          <a:ea typeface="Osaka" charset="0"/>
          <a:cs typeface="Osaka" charset="0"/>
        </a:defRPr>
      </a:lvl5pPr>
      <a:lvl6pPr marL="457200" algn="r" rtl="0" fontAlgn="base">
        <a:spcBef>
          <a:spcPct val="0"/>
        </a:spcBef>
        <a:spcAft>
          <a:spcPct val="0"/>
        </a:spcAft>
        <a:defRPr sz="4400">
          <a:solidFill>
            <a:schemeClr val="tx2"/>
          </a:solidFill>
          <a:latin typeface="Verdana" charset="0"/>
          <a:ea typeface="Osaka" charset="0"/>
          <a:cs typeface="Osaka" charset="0"/>
        </a:defRPr>
      </a:lvl6pPr>
      <a:lvl7pPr marL="914400" algn="r" rtl="0" fontAlgn="base">
        <a:spcBef>
          <a:spcPct val="0"/>
        </a:spcBef>
        <a:spcAft>
          <a:spcPct val="0"/>
        </a:spcAft>
        <a:defRPr sz="4400">
          <a:solidFill>
            <a:schemeClr val="tx2"/>
          </a:solidFill>
          <a:latin typeface="Verdana" charset="0"/>
          <a:ea typeface="Osaka" charset="0"/>
          <a:cs typeface="Osaka" charset="0"/>
        </a:defRPr>
      </a:lvl7pPr>
      <a:lvl8pPr marL="1371600" algn="r" rtl="0" fontAlgn="base">
        <a:spcBef>
          <a:spcPct val="0"/>
        </a:spcBef>
        <a:spcAft>
          <a:spcPct val="0"/>
        </a:spcAft>
        <a:defRPr sz="4400">
          <a:solidFill>
            <a:schemeClr val="tx2"/>
          </a:solidFill>
          <a:latin typeface="Verdana" charset="0"/>
          <a:ea typeface="Osaka" charset="0"/>
          <a:cs typeface="Osaka" charset="0"/>
        </a:defRPr>
      </a:lvl8pPr>
      <a:lvl9pPr marL="1828800" algn="r" rtl="0" fontAlgn="base">
        <a:spcBef>
          <a:spcPct val="0"/>
        </a:spcBef>
        <a:spcAft>
          <a:spcPct val="0"/>
        </a:spcAft>
        <a:defRPr sz="4400">
          <a:solidFill>
            <a:schemeClr val="tx2"/>
          </a:solidFill>
          <a:latin typeface="Verdana" charset="0"/>
          <a:ea typeface="Osaka" charset="0"/>
          <a:cs typeface="Osaka" charset="0"/>
        </a:defRPr>
      </a:lvl9pPr>
    </p:titleStyle>
    <p:bodyStyle>
      <a:lvl1pPr marL="342900" indent="-342900" algn="l" rtl="0" eaLnBrk="0" fontAlgn="base" hangingPunct="0">
        <a:spcBef>
          <a:spcPct val="20000"/>
        </a:spcBef>
        <a:spcAft>
          <a:spcPct val="0"/>
        </a:spcAft>
        <a:buFont typeface="Monotype Sorts" charset="0"/>
        <a:buChar char="F"/>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FF8000"/>
        </a:buClr>
        <a:buFont typeface="Monotype Sorts" charset="0"/>
        <a:buChar char="F"/>
        <a:defRPr sz="2800">
          <a:solidFill>
            <a:schemeClr val="tx1"/>
          </a:solidFill>
          <a:latin typeface="+mn-lt"/>
          <a:ea typeface="+mn-ea"/>
          <a:cs typeface="+mn-cs"/>
        </a:defRPr>
      </a:lvl2pPr>
      <a:lvl3pPr marL="1143000" indent="-228600" algn="l" rtl="0" eaLnBrk="0" fontAlgn="base" hangingPunct="0">
        <a:spcBef>
          <a:spcPct val="20000"/>
        </a:spcBef>
        <a:spcAft>
          <a:spcPct val="0"/>
        </a:spcAft>
        <a:buFont typeface="Monotype Sorts" charset="0"/>
        <a:buChar char="F"/>
        <a:defRPr sz="2400">
          <a:solidFill>
            <a:schemeClr val="tx1"/>
          </a:solidFill>
          <a:latin typeface="+mn-lt"/>
          <a:ea typeface="+mn-ea"/>
          <a:cs typeface="+mn-cs"/>
        </a:defRPr>
      </a:lvl3pPr>
      <a:lvl4pPr marL="1600200" indent="-228600" algn="l" rtl="0" eaLnBrk="0" fontAlgn="base" hangingPunct="0">
        <a:spcBef>
          <a:spcPct val="20000"/>
        </a:spcBef>
        <a:spcAft>
          <a:spcPct val="0"/>
        </a:spcAft>
        <a:buClr>
          <a:srgbClr val="FF8000"/>
        </a:buClr>
        <a:buFont typeface="Monotype Sorts" charset="0"/>
        <a:buChar char="F"/>
        <a:defRPr sz="2000">
          <a:solidFill>
            <a:schemeClr val="tx1"/>
          </a:solidFill>
          <a:latin typeface="+mn-lt"/>
          <a:ea typeface="+mn-ea"/>
          <a:cs typeface="+mn-cs"/>
        </a:defRPr>
      </a:lvl4pPr>
      <a:lvl5pPr marL="2057400" indent="-228600" algn="l" rtl="0" eaLnBrk="0" fontAlgn="base" hangingPunct="0">
        <a:spcBef>
          <a:spcPct val="20000"/>
        </a:spcBef>
        <a:spcAft>
          <a:spcPct val="0"/>
        </a:spcAft>
        <a:buFont typeface="Monotype Sorts" charset="0"/>
        <a:buChar char="F"/>
        <a:defRPr sz="2000">
          <a:solidFill>
            <a:schemeClr val="tx1"/>
          </a:solidFill>
          <a:latin typeface="+mn-lt"/>
          <a:ea typeface="+mn-ea"/>
          <a:cs typeface="+mn-cs"/>
        </a:defRPr>
      </a:lvl5pPr>
      <a:lvl6pPr marL="2514600" indent="-228600" algn="l" rtl="0" fontAlgn="base">
        <a:spcBef>
          <a:spcPct val="20000"/>
        </a:spcBef>
        <a:spcAft>
          <a:spcPct val="0"/>
        </a:spcAft>
        <a:buFont typeface="Monotype Sorts" charset="0"/>
        <a:buChar char="F"/>
        <a:defRPr sz="2000">
          <a:solidFill>
            <a:schemeClr val="tx1"/>
          </a:solidFill>
          <a:latin typeface="+mn-lt"/>
          <a:ea typeface="+mn-ea"/>
          <a:cs typeface="+mn-cs"/>
        </a:defRPr>
      </a:lvl6pPr>
      <a:lvl7pPr marL="2971800" indent="-228600" algn="l" rtl="0" fontAlgn="base">
        <a:spcBef>
          <a:spcPct val="20000"/>
        </a:spcBef>
        <a:spcAft>
          <a:spcPct val="0"/>
        </a:spcAft>
        <a:buFont typeface="Monotype Sorts" charset="0"/>
        <a:buChar char="F"/>
        <a:defRPr sz="2000">
          <a:solidFill>
            <a:schemeClr val="tx1"/>
          </a:solidFill>
          <a:latin typeface="+mn-lt"/>
          <a:ea typeface="+mn-ea"/>
          <a:cs typeface="+mn-cs"/>
        </a:defRPr>
      </a:lvl7pPr>
      <a:lvl8pPr marL="3429000" indent="-228600" algn="l" rtl="0" fontAlgn="base">
        <a:spcBef>
          <a:spcPct val="20000"/>
        </a:spcBef>
        <a:spcAft>
          <a:spcPct val="0"/>
        </a:spcAft>
        <a:buFont typeface="Monotype Sorts" charset="0"/>
        <a:buChar char="F"/>
        <a:defRPr sz="2000">
          <a:solidFill>
            <a:schemeClr val="tx1"/>
          </a:solidFill>
          <a:latin typeface="+mn-lt"/>
          <a:ea typeface="+mn-ea"/>
          <a:cs typeface="+mn-cs"/>
        </a:defRPr>
      </a:lvl8pPr>
      <a:lvl9pPr marL="3886200" indent="-228600" algn="l" rtl="0" fontAlgn="base">
        <a:spcBef>
          <a:spcPct val="20000"/>
        </a:spcBef>
        <a:spcAft>
          <a:spcPct val="0"/>
        </a:spcAft>
        <a:buFont typeface="Monotype Sorts" charset="0"/>
        <a:buChar char="F"/>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7154" name="Rectangle 2"/>
          <p:cNvSpPr>
            <a:spLocks noChangeArrowheads="1"/>
          </p:cNvSpPr>
          <p:nvPr/>
        </p:nvSpPr>
        <p:spPr bwMode="ltGray">
          <a:xfrm>
            <a:off x="417513" y="1098550"/>
            <a:ext cx="438150" cy="474663"/>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eaLnBrk="1" hangingPunct="1"/>
            <a:endParaRPr kumimoji="1" lang="en-US">
              <a:solidFill>
                <a:srgbClr val="000000"/>
              </a:solidFill>
              <a:latin typeface="Arial" charset="0"/>
            </a:endParaRPr>
          </a:p>
        </p:txBody>
      </p:sp>
      <p:sp>
        <p:nvSpPr>
          <p:cNvPr id="177155" name="Rectangle 3"/>
          <p:cNvSpPr>
            <a:spLocks noChangeArrowheads="1"/>
          </p:cNvSpPr>
          <p:nvPr/>
        </p:nvSpPr>
        <p:spPr bwMode="ltGray">
          <a:xfrm>
            <a:off x="800100" y="1098550"/>
            <a:ext cx="328613" cy="474663"/>
          </a:xfrm>
          <a:prstGeom prst="rect">
            <a:avLst/>
          </a:prstGeom>
          <a:gradFill rotWithShape="0">
            <a:gsLst>
              <a:gs pos="0">
                <a:schemeClr val="accent2"/>
              </a:gs>
              <a:gs pos="100000">
                <a:schemeClr val="bg1"/>
              </a:gs>
            </a:gsLst>
            <a:lin ang="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eaLnBrk="1" hangingPunct="1"/>
            <a:endParaRPr kumimoji="1" lang="en-US">
              <a:solidFill>
                <a:srgbClr val="000000"/>
              </a:solidFill>
              <a:latin typeface="Arial" charset="0"/>
            </a:endParaRPr>
          </a:p>
        </p:txBody>
      </p:sp>
      <p:sp>
        <p:nvSpPr>
          <p:cNvPr id="177156" name="Rectangle 4"/>
          <p:cNvSpPr>
            <a:spLocks noChangeArrowheads="1"/>
          </p:cNvSpPr>
          <p:nvPr/>
        </p:nvSpPr>
        <p:spPr bwMode="ltGray">
          <a:xfrm>
            <a:off x="541338" y="1520825"/>
            <a:ext cx="422275" cy="474663"/>
          </a:xfrm>
          <a:prstGeom prst="rect">
            <a:avLst/>
          </a:prstGeom>
          <a:solidFill>
            <a:schemeClr val="folHlink"/>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eaLnBrk="1" hangingPunct="1"/>
            <a:endParaRPr kumimoji="1" lang="en-US">
              <a:solidFill>
                <a:srgbClr val="000000"/>
              </a:solidFill>
              <a:latin typeface="Arial" charset="0"/>
            </a:endParaRPr>
          </a:p>
        </p:txBody>
      </p:sp>
      <p:sp>
        <p:nvSpPr>
          <p:cNvPr id="177157" name="Rectangle 5"/>
          <p:cNvSpPr>
            <a:spLocks noChangeArrowheads="1"/>
          </p:cNvSpPr>
          <p:nvPr/>
        </p:nvSpPr>
        <p:spPr bwMode="ltGray">
          <a:xfrm>
            <a:off x="911225" y="1520825"/>
            <a:ext cx="368300" cy="474663"/>
          </a:xfrm>
          <a:prstGeom prst="rect">
            <a:avLst/>
          </a:prstGeom>
          <a:gradFill rotWithShape="0">
            <a:gsLst>
              <a:gs pos="0">
                <a:schemeClr val="folHlink"/>
              </a:gs>
              <a:gs pos="100000">
                <a:schemeClr val="bg1"/>
              </a:gs>
            </a:gsLst>
            <a:lin ang="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eaLnBrk="1" hangingPunct="1"/>
            <a:endParaRPr kumimoji="1" lang="en-US">
              <a:solidFill>
                <a:srgbClr val="000000"/>
              </a:solidFill>
              <a:latin typeface="Arial" charset="0"/>
            </a:endParaRPr>
          </a:p>
        </p:txBody>
      </p:sp>
      <p:sp>
        <p:nvSpPr>
          <p:cNvPr id="177158" name="Rectangle 6"/>
          <p:cNvSpPr>
            <a:spLocks noChangeArrowheads="1"/>
          </p:cNvSpPr>
          <p:nvPr/>
        </p:nvSpPr>
        <p:spPr bwMode="ltGray">
          <a:xfrm>
            <a:off x="127000" y="1447800"/>
            <a:ext cx="560388" cy="422275"/>
          </a:xfrm>
          <a:prstGeom prst="rect">
            <a:avLst/>
          </a:prstGeom>
          <a:gradFill rotWithShape="0">
            <a:gsLst>
              <a:gs pos="0">
                <a:schemeClr val="bg1"/>
              </a:gs>
              <a:gs pos="100000">
                <a:schemeClr val="hlink"/>
              </a:gs>
            </a:gsLst>
            <a:lin ang="1890000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eaLnBrk="1" hangingPunct="1"/>
            <a:endParaRPr kumimoji="1" lang="en-US">
              <a:solidFill>
                <a:srgbClr val="000000"/>
              </a:solidFill>
              <a:latin typeface="Arial" charset="0"/>
            </a:endParaRPr>
          </a:p>
        </p:txBody>
      </p:sp>
      <p:sp>
        <p:nvSpPr>
          <p:cNvPr id="177159" name="Rectangle 7"/>
          <p:cNvSpPr>
            <a:spLocks noChangeArrowheads="1"/>
          </p:cNvSpPr>
          <p:nvPr/>
        </p:nvSpPr>
        <p:spPr bwMode="gray">
          <a:xfrm>
            <a:off x="762000" y="990600"/>
            <a:ext cx="31750" cy="1052513"/>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eaLnBrk="1" hangingPunct="1"/>
            <a:endParaRPr kumimoji="1" lang="en-US">
              <a:solidFill>
                <a:srgbClr val="000000"/>
              </a:solidFill>
              <a:latin typeface="Arial" charset="0"/>
            </a:endParaRPr>
          </a:p>
        </p:txBody>
      </p:sp>
      <p:sp>
        <p:nvSpPr>
          <p:cNvPr id="177160" name="Rectangle 8"/>
          <p:cNvSpPr>
            <a:spLocks noChangeArrowheads="1"/>
          </p:cNvSpPr>
          <p:nvPr/>
        </p:nvSpPr>
        <p:spPr bwMode="gray">
          <a:xfrm flipV="1">
            <a:off x="460375" y="1828800"/>
            <a:ext cx="8683625" cy="46038"/>
          </a:xfrm>
          <a:prstGeom prst="rect">
            <a:avLst/>
          </a:prstGeom>
          <a:gradFill rotWithShape="0">
            <a:gsLst>
              <a:gs pos="0">
                <a:schemeClr val="bg2"/>
              </a:gs>
              <a:gs pos="100000">
                <a:schemeClr val="bg1"/>
              </a:gs>
            </a:gsLst>
            <a:lin ang="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rot="10800000" wrap="none" anchor="ctr"/>
          <a:lstStyle/>
          <a:p>
            <a:pPr algn="ctr" eaLnBrk="1" hangingPunct="1"/>
            <a:endParaRPr kumimoji="1" lang="en-US">
              <a:solidFill>
                <a:srgbClr val="000000"/>
              </a:solidFill>
              <a:latin typeface="Arial" charset="0"/>
            </a:endParaRPr>
          </a:p>
        </p:txBody>
      </p:sp>
      <p:sp>
        <p:nvSpPr>
          <p:cNvPr id="177161" name="Rectangle 9"/>
          <p:cNvSpPr>
            <a:spLocks noGrp="1" noChangeArrowheads="1"/>
          </p:cNvSpPr>
          <p:nvPr>
            <p:ph type="title"/>
          </p:nvPr>
        </p:nvSpPr>
        <p:spPr bwMode="auto">
          <a:xfrm>
            <a:off x="1150938" y="617538"/>
            <a:ext cx="7793037"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77162" name="Rectangle 10"/>
          <p:cNvSpPr>
            <a:spLocks noGrp="1" noChangeArrowheads="1"/>
          </p:cNvSpPr>
          <p:nvPr>
            <p:ph type="body" idx="1"/>
          </p:nvPr>
        </p:nvSpPr>
        <p:spPr bwMode="auto">
          <a:xfrm>
            <a:off x="1182688" y="2017713"/>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88523" name="Rectangle 11"/>
          <p:cNvSpPr>
            <a:spLocks noGrp="1" noChangeArrowheads="1"/>
          </p:cNvSpPr>
          <p:nvPr>
            <p:ph type="dt" sz="half" idx="2"/>
          </p:nvPr>
        </p:nvSpPr>
        <p:spPr bwMode="auto">
          <a:xfrm>
            <a:off x="914400" y="6324600"/>
            <a:ext cx="19050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400">
                <a:solidFill>
                  <a:srgbClr val="000000"/>
                </a:solidFill>
                <a:latin typeface="Arial" charset="0"/>
                <a:ea typeface="ＭＳ Ｐゴシック" charset="0"/>
                <a:cs typeface="ＭＳ Ｐゴシック" charset="0"/>
              </a:defRPr>
            </a:lvl1pPr>
          </a:lstStyle>
          <a:p>
            <a:pPr>
              <a:defRPr/>
            </a:pPr>
            <a:endParaRPr lang="en-US"/>
          </a:p>
        </p:txBody>
      </p:sp>
      <p:sp>
        <p:nvSpPr>
          <p:cNvPr id="1088524" name="Rectangle 12"/>
          <p:cNvSpPr>
            <a:spLocks noGrp="1" noChangeArrowheads="1"/>
          </p:cNvSpPr>
          <p:nvPr>
            <p:ph type="ftr" sz="quarter" idx="3"/>
          </p:nvPr>
        </p:nvSpPr>
        <p:spPr bwMode="auto">
          <a:xfrm>
            <a:off x="3352800" y="6324600"/>
            <a:ext cx="2895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ctr" eaLnBrk="1" hangingPunct="1">
              <a:defRPr sz="1400">
                <a:solidFill>
                  <a:srgbClr val="000000"/>
                </a:solidFill>
                <a:latin typeface="Arial" charset="0"/>
                <a:ea typeface="ＭＳ Ｐゴシック" charset="0"/>
                <a:cs typeface="ＭＳ Ｐゴシック" charset="0"/>
              </a:defRPr>
            </a:lvl1pPr>
          </a:lstStyle>
          <a:p>
            <a:pPr>
              <a:defRPr/>
            </a:pPr>
            <a:endParaRPr lang="en-US"/>
          </a:p>
        </p:txBody>
      </p:sp>
      <p:sp>
        <p:nvSpPr>
          <p:cNvPr id="1088525" name="Rectangle 13"/>
          <p:cNvSpPr>
            <a:spLocks noGrp="1" noChangeArrowheads="1"/>
          </p:cNvSpPr>
          <p:nvPr>
            <p:ph type="sldNum" sz="quarter" idx="4"/>
          </p:nvPr>
        </p:nvSpPr>
        <p:spPr bwMode="auto">
          <a:xfrm>
            <a:off x="6781800" y="6324600"/>
            <a:ext cx="19050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400">
                <a:solidFill>
                  <a:srgbClr val="000000"/>
                </a:solidFill>
                <a:latin typeface="Arial" charset="0"/>
              </a:defRPr>
            </a:lvl1pPr>
          </a:lstStyle>
          <a:p>
            <a:pPr>
              <a:defRPr/>
            </a:pPr>
            <a:fld id="{85CBEDCE-108D-D945-8DC1-659CB2D3ED2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6814" r:id="rId1"/>
    <p:sldLayoutId id="2147486815" r:id="rId2"/>
    <p:sldLayoutId id="2147486816" r:id="rId3"/>
    <p:sldLayoutId id="2147486817" r:id="rId4"/>
    <p:sldLayoutId id="2147486818" r:id="rId5"/>
    <p:sldLayoutId id="2147486819" r:id="rId6"/>
    <p:sldLayoutId id="2147486820" r:id="rId7"/>
    <p:sldLayoutId id="2147486821" r:id="rId8"/>
    <p:sldLayoutId id="2147486822" r:id="rId9"/>
    <p:sldLayoutId id="2147486823" r:id="rId10"/>
    <p:sldLayoutId id="2147486824" r:id="rId11"/>
  </p:sldLayoutIdLst>
  <p:txStyles>
    <p:titleStyle>
      <a:lvl1pPr algn="l" rtl="0" eaLnBrk="0" fontAlgn="base" hangingPunct="0">
        <a:spcBef>
          <a:spcPct val="0"/>
        </a:spcBef>
        <a:spcAft>
          <a:spcPct val="0"/>
        </a:spcAft>
        <a:defRPr sz="4400">
          <a:solidFill>
            <a:schemeClr val="tx2"/>
          </a:solidFill>
          <a:latin typeface="+mj-lt"/>
          <a:ea typeface="+mj-ea"/>
          <a:cs typeface="ＭＳ Ｐゴシック" charset="0"/>
        </a:defRPr>
      </a:lvl1pPr>
      <a:lvl2pPr algn="l"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l"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l"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l"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l" rtl="0" fontAlgn="base">
        <a:spcBef>
          <a:spcPct val="0"/>
        </a:spcBef>
        <a:spcAft>
          <a:spcPct val="0"/>
        </a:spcAft>
        <a:defRPr sz="4400">
          <a:solidFill>
            <a:schemeClr val="tx2"/>
          </a:solidFill>
          <a:latin typeface="Arial" charset="0"/>
          <a:ea typeface="ＭＳ Ｐゴシック" charset="0"/>
        </a:defRPr>
      </a:lvl6pPr>
      <a:lvl7pPr marL="914400" algn="l" rtl="0" fontAlgn="base">
        <a:spcBef>
          <a:spcPct val="0"/>
        </a:spcBef>
        <a:spcAft>
          <a:spcPct val="0"/>
        </a:spcAft>
        <a:defRPr sz="4400">
          <a:solidFill>
            <a:schemeClr val="tx2"/>
          </a:solidFill>
          <a:latin typeface="Arial" charset="0"/>
          <a:ea typeface="ＭＳ Ｐゴシック" charset="0"/>
        </a:defRPr>
      </a:lvl7pPr>
      <a:lvl8pPr marL="1371600" algn="l" rtl="0" fontAlgn="base">
        <a:spcBef>
          <a:spcPct val="0"/>
        </a:spcBef>
        <a:spcAft>
          <a:spcPct val="0"/>
        </a:spcAft>
        <a:defRPr sz="4400">
          <a:solidFill>
            <a:schemeClr val="tx2"/>
          </a:solidFill>
          <a:latin typeface="Arial" charset="0"/>
          <a:ea typeface="ＭＳ Ｐゴシック" charset="0"/>
        </a:defRPr>
      </a:lvl8pPr>
      <a:lvl9pPr marL="1828800" algn="l" rtl="0" fontAlgn="base">
        <a:spcBef>
          <a:spcPct val="0"/>
        </a:spcBef>
        <a:spcAft>
          <a:spcPct val="0"/>
        </a:spcAft>
        <a:defRPr sz="4400">
          <a:solidFill>
            <a:schemeClr val="tx2"/>
          </a:solidFill>
          <a:latin typeface="Arial" charset="0"/>
          <a:ea typeface="ＭＳ Ｐゴシック" charset="0"/>
        </a:defRPr>
      </a:lvl9pPr>
    </p:titleStyle>
    <p:bodyStyle>
      <a:lvl1pPr marL="342900" indent="-342900" algn="l" rtl="0" eaLnBrk="0" fontAlgn="base" hangingPunct="0">
        <a:spcBef>
          <a:spcPct val="20000"/>
        </a:spcBef>
        <a:spcAft>
          <a:spcPct val="0"/>
        </a:spcAft>
        <a:buClr>
          <a:schemeClr val="folHlink"/>
        </a:buClr>
        <a:buSzPct val="60000"/>
        <a:buFont typeface="Wingdings" charset="0"/>
        <a:buChar char="n"/>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lr>
          <a:schemeClr val="hlink"/>
        </a:buClr>
        <a:buSzPct val="55000"/>
        <a:buFont typeface="Wingdings" charset="0"/>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charset="0"/>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charset="0"/>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charset="0"/>
        <a:buChar char="n"/>
        <a:defRPr sz="2000">
          <a:solidFill>
            <a:schemeClr val="tx1"/>
          </a:solidFill>
          <a:latin typeface="+mn-lt"/>
          <a:ea typeface="+mn-ea"/>
        </a:defRPr>
      </a:lvl5pPr>
      <a:lvl6pPr marL="2514600" indent="-228600" algn="l" rtl="0" fontAlgn="base">
        <a:spcBef>
          <a:spcPct val="20000"/>
        </a:spcBef>
        <a:spcAft>
          <a:spcPct val="0"/>
        </a:spcAft>
        <a:buClr>
          <a:schemeClr val="accent1"/>
        </a:buClr>
        <a:buSzPct val="50000"/>
        <a:buFont typeface="Wingdings" charset="0"/>
        <a:buChar char="n"/>
        <a:defRPr sz="2000">
          <a:solidFill>
            <a:schemeClr val="tx1"/>
          </a:solidFill>
          <a:latin typeface="+mn-lt"/>
          <a:ea typeface="+mn-ea"/>
        </a:defRPr>
      </a:lvl6pPr>
      <a:lvl7pPr marL="2971800" indent="-228600" algn="l" rtl="0" fontAlgn="base">
        <a:spcBef>
          <a:spcPct val="20000"/>
        </a:spcBef>
        <a:spcAft>
          <a:spcPct val="0"/>
        </a:spcAft>
        <a:buClr>
          <a:schemeClr val="accent1"/>
        </a:buClr>
        <a:buSzPct val="50000"/>
        <a:buFont typeface="Wingdings" charset="0"/>
        <a:buChar char="n"/>
        <a:defRPr sz="2000">
          <a:solidFill>
            <a:schemeClr val="tx1"/>
          </a:solidFill>
          <a:latin typeface="+mn-lt"/>
          <a:ea typeface="+mn-ea"/>
        </a:defRPr>
      </a:lvl7pPr>
      <a:lvl8pPr marL="3429000" indent="-228600" algn="l" rtl="0" fontAlgn="base">
        <a:spcBef>
          <a:spcPct val="20000"/>
        </a:spcBef>
        <a:spcAft>
          <a:spcPct val="0"/>
        </a:spcAft>
        <a:buClr>
          <a:schemeClr val="accent1"/>
        </a:buClr>
        <a:buSzPct val="50000"/>
        <a:buFont typeface="Wingdings" charset="0"/>
        <a:buChar char="n"/>
        <a:defRPr sz="2000">
          <a:solidFill>
            <a:schemeClr val="tx1"/>
          </a:solidFill>
          <a:latin typeface="+mn-lt"/>
          <a:ea typeface="+mn-ea"/>
        </a:defRPr>
      </a:lvl8pPr>
      <a:lvl9pPr marL="3886200" indent="-228600" algn="l" rtl="0" fontAlgn="base">
        <a:spcBef>
          <a:spcPct val="20000"/>
        </a:spcBef>
        <a:spcAft>
          <a:spcPct val="0"/>
        </a:spcAft>
        <a:buClr>
          <a:schemeClr val="accent1"/>
        </a:buClr>
        <a:buSzPct val="50000"/>
        <a:buFont typeface="Wingdings" charset="0"/>
        <a:buChar char="n"/>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outerShdw blurRad="50800" dist="38100" dir="2700000">
              <a:srgbClr val="000000">
                <a:alpha val="43000"/>
              </a:srgbClr>
            </a:outerShdw>
          </a:effec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89443"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ea typeface="ＭＳ Ｐゴシック" charset="0"/>
                <a:cs typeface="ＭＳ Ｐゴシック" charset="0"/>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ea typeface="ＭＳ Ｐゴシック" charset="0"/>
                <a:cs typeface="ＭＳ Ｐゴシック"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a:defRPr sz="1400" b="1">
                <a:solidFill>
                  <a:srgbClr val="FFFFFF"/>
                </a:solidFill>
                <a:latin typeface="Arial" charset="0"/>
              </a:defRPr>
            </a:lvl1pPr>
          </a:lstStyle>
          <a:p>
            <a:pPr>
              <a:defRPr/>
            </a:pPr>
            <a:fld id="{78050EC5-2F97-2F49-84A4-E9732CC5018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6825" r:id="rId1"/>
    <p:sldLayoutId id="2147486826" r:id="rId2"/>
    <p:sldLayoutId id="2147486827" r:id="rId3"/>
    <p:sldLayoutId id="2147486828" r:id="rId4"/>
    <p:sldLayoutId id="2147486829" r:id="rId5"/>
    <p:sldLayoutId id="2147486830" r:id="rId6"/>
    <p:sldLayoutId id="2147486831" r:id="rId7"/>
    <p:sldLayoutId id="2147486832" r:id="rId8"/>
    <p:sldLayoutId id="2147486833" r:id="rId9"/>
    <p:sldLayoutId id="2147486834" r:id="rId10"/>
    <p:sldLayoutId id="2147486835" r:id="rId11"/>
  </p:sldLayoutIdLst>
  <p:transition>
    <p:random/>
  </p:transition>
  <p:txStyles>
    <p:titleStyle>
      <a:lvl1pPr algn="ctr" rtl="0" eaLnBrk="0" fontAlgn="base" hangingPunct="0">
        <a:spcBef>
          <a:spcPct val="0"/>
        </a:spcBef>
        <a:spcAft>
          <a:spcPct val="0"/>
        </a:spcAft>
        <a:defRPr sz="4400" b="1">
          <a:solidFill>
            <a:schemeClr val="bg1"/>
          </a:solidFill>
          <a:latin typeface="+mj-lt"/>
          <a:ea typeface="+mj-ea"/>
          <a:cs typeface="+mj-cs"/>
        </a:defRPr>
      </a:lvl1pPr>
      <a:lvl2pPr algn="ctr" rtl="0" eaLnBrk="0" fontAlgn="base" hangingPunct="0">
        <a:spcBef>
          <a:spcPct val="0"/>
        </a:spcBef>
        <a:spcAft>
          <a:spcPct val="0"/>
        </a:spcAft>
        <a:defRPr sz="4400" b="1">
          <a:solidFill>
            <a:schemeClr val="bg1"/>
          </a:solidFill>
          <a:latin typeface="Arial" charset="0"/>
          <a:ea typeface="ＭＳ Ｐゴシック" charset="0"/>
          <a:cs typeface="ＭＳ Ｐゴシック" charset="0"/>
        </a:defRPr>
      </a:lvl2pPr>
      <a:lvl3pPr algn="ctr" rtl="0" eaLnBrk="0" fontAlgn="base" hangingPunct="0">
        <a:spcBef>
          <a:spcPct val="0"/>
        </a:spcBef>
        <a:spcAft>
          <a:spcPct val="0"/>
        </a:spcAft>
        <a:defRPr sz="4400" b="1">
          <a:solidFill>
            <a:schemeClr val="bg1"/>
          </a:solidFill>
          <a:latin typeface="Arial" charset="0"/>
          <a:ea typeface="ＭＳ Ｐゴシック" charset="0"/>
          <a:cs typeface="ＭＳ Ｐゴシック" charset="0"/>
        </a:defRPr>
      </a:lvl3pPr>
      <a:lvl4pPr algn="ctr" rtl="0" eaLnBrk="0" fontAlgn="base" hangingPunct="0">
        <a:spcBef>
          <a:spcPct val="0"/>
        </a:spcBef>
        <a:spcAft>
          <a:spcPct val="0"/>
        </a:spcAft>
        <a:defRPr sz="4400" b="1">
          <a:solidFill>
            <a:schemeClr val="bg1"/>
          </a:solidFill>
          <a:latin typeface="Arial" charset="0"/>
          <a:ea typeface="ＭＳ Ｐゴシック" charset="0"/>
          <a:cs typeface="ＭＳ Ｐゴシック" charset="0"/>
        </a:defRPr>
      </a:lvl4pPr>
      <a:lvl5pPr algn="ctr" rtl="0" eaLnBrk="0" fontAlgn="base" hangingPunct="0">
        <a:spcBef>
          <a:spcPct val="0"/>
        </a:spcBef>
        <a:spcAft>
          <a:spcPct val="0"/>
        </a:spcAft>
        <a:defRPr sz="4400" b="1">
          <a:solidFill>
            <a:schemeClr val="bg1"/>
          </a:solidFill>
          <a:latin typeface="Arial" charset="0"/>
          <a:ea typeface="ＭＳ Ｐゴシック" charset="0"/>
          <a:cs typeface="ＭＳ Ｐゴシック" charset="0"/>
        </a:defRPr>
      </a:lvl5pPr>
      <a:lvl6pPr marL="457200" algn="ctr" rtl="0" fontAlgn="base">
        <a:spcBef>
          <a:spcPct val="0"/>
        </a:spcBef>
        <a:spcAft>
          <a:spcPct val="0"/>
        </a:spcAft>
        <a:defRPr sz="4400" b="1">
          <a:solidFill>
            <a:schemeClr val="bg1"/>
          </a:solidFill>
          <a:latin typeface="Arial" charset="0"/>
          <a:ea typeface="ＭＳ Ｐゴシック" charset="0"/>
          <a:cs typeface="ＭＳ Ｐゴシック" charset="0"/>
        </a:defRPr>
      </a:lvl6pPr>
      <a:lvl7pPr marL="914400" algn="ctr" rtl="0" fontAlgn="base">
        <a:spcBef>
          <a:spcPct val="0"/>
        </a:spcBef>
        <a:spcAft>
          <a:spcPct val="0"/>
        </a:spcAft>
        <a:defRPr sz="4400" b="1">
          <a:solidFill>
            <a:schemeClr val="bg1"/>
          </a:solidFill>
          <a:latin typeface="Arial" charset="0"/>
          <a:ea typeface="ＭＳ Ｐゴシック" charset="0"/>
          <a:cs typeface="ＭＳ Ｐゴシック" charset="0"/>
        </a:defRPr>
      </a:lvl7pPr>
      <a:lvl8pPr marL="1371600" algn="ctr" rtl="0" fontAlgn="base">
        <a:spcBef>
          <a:spcPct val="0"/>
        </a:spcBef>
        <a:spcAft>
          <a:spcPct val="0"/>
        </a:spcAft>
        <a:defRPr sz="4400" b="1">
          <a:solidFill>
            <a:schemeClr val="bg1"/>
          </a:solidFill>
          <a:latin typeface="Arial" charset="0"/>
          <a:ea typeface="ＭＳ Ｐゴシック" charset="0"/>
          <a:cs typeface="ＭＳ Ｐゴシック" charset="0"/>
        </a:defRPr>
      </a:lvl8pPr>
      <a:lvl9pPr marL="1828800" algn="ctr" rtl="0" fontAlgn="base">
        <a:spcBef>
          <a:spcPct val="0"/>
        </a:spcBef>
        <a:spcAft>
          <a:spcPct val="0"/>
        </a:spcAft>
        <a:defRPr sz="4400" b="1">
          <a:solidFill>
            <a:schemeClr val="bg1"/>
          </a:solidFill>
          <a:latin typeface="Arial"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Char char="•"/>
        <a:defRPr sz="3200" b="1">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b="1">
          <a:solidFill>
            <a:schemeClr val="bg1"/>
          </a:solidFill>
          <a:latin typeface="+mn-lt"/>
          <a:ea typeface="+mn-ea"/>
        </a:defRPr>
      </a:lvl2pPr>
      <a:lvl3pPr marL="1143000" indent="-228600" algn="l" rtl="0" eaLnBrk="0" fontAlgn="base" hangingPunct="0">
        <a:spcBef>
          <a:spcPct val="20000"/>
        </a:spcBef>
        <a:spcAft>
          <a:spcPct val="0"/>
        </a:spcAft>
        <a:buChar char="•"/>
        <a:defRPr sz="2400" b="1">
          <a:solidFill>
            <a:schemeClr val="bg1"/>
          </a:solidFill>
          <a:latin typeface="+mn-lt"/>
          <a:ea typeface="+mn-ea"/>
        </a:defRPr>
      </a:lvl3pPr>
      <a:lvl4pPr marL="1600200" indent="-228600" algn="l" rtl="0" eaLnBrk="0" fontAlgn="base" hangingPunct="0">
        <a:spcBef>
          <a:spcPct val="20000"/>
        </a:spcBef>
        <a:spcAft>
          <a:spcPct val="0"/>
        </a:spcAft>
        <a:buChar char="–"/>
        <a:defRPr sz="2000" b="1">
          <a:solidFill>
            <a:schemeClr val="bg1"/>
          </a:solidFill>
          <a:latin typeface="+mn-lt"/>
          <a:ea typeface="+mn-ea"/>
        </a:defRPr>
      </a:lvl4pPr>
      <a:lvl5pPr marL="2057400" indent="-228600" algn="l" rtl="0" eaLnBrk="0" fontAlgn="base" hangingPunct="0">
        <a:spcBef>
          <a:spcPct val="20000"/>
        </a:spcBef>
        <a:spcAft>
          <a:spcPct val="0"/>
        </a:spcAft>
        <a:buChar char="»"/>
        <a:defRPr sz="2000" b="1">
          <a:solidFill>
            <a:schemeClr val="bg1"/>
          </a:solidFill>
          <a:latin typeface="+mn-lt"/>
          <a:ea typeface="+mn-ea"/>
        </a:defRPr>
      </a:lvl5pPr>
      <a:lvl6pPr marL="2514600" indent="-228600" algn="l" rtl="0" fontAlgn="base">
        <a:spcBef>
          <a:spcPct val="20000"/>
        </a:spcBef>
        <a:spcAft>
          <a:spcPct val="0"/>
        </a:spcAft>
        <a:buChar char="»"/>
        <a:defRPr sz="2000" b="1">
          <a:solidFill>
            <a:schemeClr val="bg1"/>
          </a:solidFill>
          <a:latin typeface="+mn-lt"/>
          <a:ea typeface="+mn-ea"/>
        </a:defRPr>
      </a:lvl6pPr>
      <a:lvl7pPr marL="2971800" indent="-228600" algn="l" rtl="0" fontAlgn="base">
        <a:spcBef>
          <a:spcPct val="20000"/>
        </a:spcBef>
        <a:spcAft>
          <a:spcPct val="0"/>
        </a:spcAft>
        <a:buChar char="»"/>
        <a:defRPr sz="2000" b="1">
          <a:solidFill>
            <a:schemeClr val="bg1"/>
          </a:solidFill>
          <a:latin typeface="+mn-lt"/>
          <a:ea typeface="+mn-ea"/>
        </a:defRPr>
      </a:lvl7pPr>
      <a:lvl8pPr marL="3429000" indent="-228600" algn="l" rtl="0" fontAlgn="base">
        <a:spcBef>
          <a:spcPct val="20000"/>
        </a:spcBef>
        <a:spcAft>
          <a:spcPct val="0"/>
        </a:spcAft>
        <a:buChar char="»"/>
        <a:defRPr sz="2000" b="1">
          <a:solidFill>
            <a:schemeClr val="bg1"/>
          </a:solidFill>
          <a:latin typeface="+mn-lt"/>
          <a:ea typeface="+mn-ea"/>
        </a:defRPr>
      </a:lvl8pPr>
      <a:lvl9pPr marL="3886200" indent="-228600" algn="l" rtl="0" fontAlgn="base">
        <a:spcBef>
          <a:spcPct val="20000"/>
        </a:spcBef>
        <a:spcAft>
          <a:spcPct val="0"/>
        </a:spcAft>
        <a:buChar char="»"/>
        <a:defRPr sz="2000" b="1">
          <a:solidFill>
            <a:schemeClr val="bg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3314" name="Group 2"/>
          <p:cNvGrpSpPr>
            <a:grpSpLocks/>
          </p:cNvGrpSpPr>
          <p:nvPr/>
        </p:nvGrpSpPr>
        <p:grpSpPr bwMode="auto">
          <a:xfrm>
            <a:off x="6350" y="6350"/>
            <a:ext cx="9118600" cy="6832600"/>
            <a:chOff x="4" y="4"/>
            <a:chExt cx="5744" cy="4304"/>
          </a:xfrm>
        </p:grpSpPr>
        <p:sp>
          <p:nvSpPr>
            <p:cNvPr id="13317" name="Rectangle 3"/>
            <p:cNvSpPr>
              <a:spLocks noChangeArrowheads="1"/>
            </p:cNvSpPr>
            <p:nvPr/>
          </p:nvSpPr>
          <p:spPr bwMode="auto">
            <a:xfrm>
              <a:off x="4" y="4"/>
              <a:ext cx="5744" cy="4304"/>
            </a:xfrm>
            <a:prstGeom prst="rect">
              <a:avLst/>
            </a:prstGeom>
            <a:solidFill>
              <a:schemeClr val="folHlink"/>
            </a:solidFill>
            <a:ln w="12700">
              <a:solidFill>
                <a:schemeClr val="tx1"/>
              </a:solidFill>
              <a:miter lim="800000"/>
              <a:headEnd/>
              <a:tailEnd/>
            </a:ln>
          </p:spPr>
          <p:txBody>
            <a:bodyPr wrap="none" anchor="ctr"/>
            <a:lstStyle/>
            <a:p>
              <a:endParaRPr lang="en-US"/>
            </a:p>
          </p:txBody>
        </p:sp>
        <p:grpSp>
          <p:nvGrpSpPr>
            <p:cNvPr id="13318" name="Group 4"/>
            <p:cNvGrpSpPr>
              <a:grpSpLocks/>
            </p:cNvGrpSpPr>
            <p:nvPr/>
          </p:nvGrpSpPr>
          <p:grpSpPr bwMode="auto">
            <a:xfrm>
              <a:off x="288" y="225"/>
              <a:ext cx="5185" cy="3895"/>
              <a:chOff x="288" y="225"/>
              <a:chExt cx="5185" cy="3895"/>
            </a:xfrm>
          </p:grpSpPr>
          <p:sp>
            <p:nvSpPr>
              <p:cNvPr id="13319" name="Freeform 5"/>
              <p:cNvSpPr>
                <a:spLocks/>
              </p:cNvSpPr>
              <p:nvPr/>
            </p:nvSpPr>
            <p:spPr bwMode="auto">
              <a:xfrm>
                <a:off x="288" y="228"/>
                <a:ext cx="5185" cy="103"/>
              </a:xfrm>
              <a:custGeom>
                <a:avLst/>
                <a:gdLst>
                  <a:gd name="T0" fmla="*/ 0 w 5185"/>
                  <a:gd name="T1" fmla="*/ 0 h 103"/>
                  <a:gd name="T2" fmla="*/ 5184 w 5185"/>
                  <a:gd name="T3" fmla="*/ 3 h 103"/>
                  <a:gd name="T4" fmla="*/ 5093 w 5185"/>
                  <a:gd name="T5" fmla="*/ 102 h 103"/>
                  <a:gd name="T6" fmla="*/ 88 w 5185"/>
                  <a:gd name="T7" fmla="*/ 102 h 103"/>
                  <a:gd name="T8" fmla="*/ 0 w 5185"/>
                  <a:gd name="T9" fmla="*/ 0 h 10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85" h="103">
                    <a:moveTo>
                      <a:pt x="0" y="0"/>
                    </a:moveTo>
                    <a:lnTo>
                      <a:pt x="5184" y="3"/>
                    </a:lnTo>
                    <a:lnTo>
                      <a:pt x="5093" y="102"/>
                    </a:lnTo>
                    <a:lnTo>
                      <a:pt x="88" y="102"/>
                    </a:lnTo>
                    <a:lnTo>
                      <a:pt x="0" y="0"/>
                    </a:lnTo>
                  </a:path>
                </a:pathLst>
              </a:custGeom>
              <a:solidFill>
                <a:srgbClr val="00FFFF"/>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grpSp>
            <p:nvGrpSpPr>
              <p:cNvPr id="13320" name="Group 6"/>
              <p:cNvGrpSpPr>
                <a:grpSpLocks/>
              </p:cNvGrpSpPr>
              <p:nvPr/>
            </p:nvGrpSpPr>
            <p:grpSpPr bwMode="auto">
              <a:xfrm>
                <a:off x="288" y="231"/>
                <a:ext cx="86" cy="3889"/>
                <a:chOff x="288" y="231"/>
                <a:chExt cx="86" cy="3889"/>
              </a:xfrm>
            </p:grpSpPr>
            <p:sp>
              <p:nvSpPr>
                <p:cNvPr id="13326" name="Freeform 7"/>
                <p:cNvSpPr>
                  <a:spLocks/>
                </p:cNvSpPr>
                <p:nvPr/>
              </p:nvSpPr>
              <p:spPr bwMode="auto">
                <a:xfrm>
                  <a:off x="288" y="231"/>
                  <a:ext cx="86" cy="913"/>
                </a:xfrm>
                <a:custGeom>
                  <a:avLst/>
                  <a:gdLst>
                    <a:gd name="T0" fmla="*/ 0 w 86"/>
                    <a:gd name="T1" fmla="*/ 0 h 913"/>
                    <a:gd name="T2" fmla="*/ 85 w 86"/>
                    <a:gd name="T3" fmla="*/ 96 h 913"/>
                    <a:gd name="T4" fmla="*/ 85 w 86"/>
                    <a:gd name="T5" fmla="*/ 816 h 913"/>
                    <a:gd name="T6" fmla="*/ 0 w 86"/>
                    <a:gd name="T7" fmla="*/ 912 h 913"/>
                    <a:gd name="T8" fmla="*/ 0 w 86"/>
                    <a:gd name="T9" fmla="*/ 0 h 9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6" h="913">
                      <a:moveTo>
                        <a:pt x="0" y="0"/>
                      </a:moveTo>
                      <a:lnTo>
                        <a:pt x="85" y="96"/>
                      </a:lnTo>
                      <a:lnTo>
                        <a:pt x="85" y="816"/>
                      </a:lnTo>
                      <a:lnTo>
                        <a:pt x="0" y="912"/>
                      </a:lnTo>
                      <a:lnTo>
                        <a:pt x="0" y="0"/>
                      </a:lnTo>
                    </a:path>
                  </a:pathLst>
                </a:custGeom>
                <a:solidFill>
                  <a:srgbClr val="00C0C0"/>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3327" name="Freeform 8"/>
                <p:cNvSpPr>
                  <a:spLocks/>
                </p:cNvSpPr>
                <p:nvPr/>
              </p:nvSpPr>
              <p:spPr bwMode="auto">
                <a:xfrm>
                  <a:off x="288" y="846"/>
                  <a:ext cx="79" cy="3274"/>
                </a:xfrm>
                <a:custGeom>
                  <a:avLst/>
                  <a:gdLst>
                    <a:gd name="T0" fmla="*/ 0 w 79"/>
                    <a:gd name="T1" fmla="*/ 0 h 3274"/>
                    <a:gd name="T2" fmla="*/ 78 w 79"/>
                    <a:gd name="T3" fmla="*/ 107 h 3274"/>
                    <a:gd name="T4" fmla="*/ 78 w 79"/>
                    <a:gd name="T5" fmla="*/ 3166 h 3274"/>
                    <a:gd name="T6" fmla="*/ 0 w 79"/>
                    <a:gd name="T7" fmla="*/ 3273 h 3274"/>
                    <a:gd name="T8" fmla="*/ 0 w 79"/>
                    <a:gd name="T9" fmla="*/ 0 h 32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9" h="3274">
                      <a:moveTo>
                        <a:pt x="0" y="0"/>
                      </a:moveTo>
                      <a:lnTo>
                        <a:pt x="78" y="107"/>
                      </a:lnTo>
                      <a:lnTo>
                        <a:pt x="78" y="3166"/>
                      </a:lnTo>
                      <a:lnTo>
                        <a:pt x="0" y="3273"/>
                      </a:lnTo>
                      <a:lnTo>
                        <a:pt x="0" y="0"/>
                      </a:lnTo>
                    </a:path>
                  </a:pathLst>
                </a:custGeom>
                <a:solidFill>
                  <a:srgbClr val="00C0C0"/>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grpSp>
          <p:grpSp>
            <p:nvGrpSpPr>
              <p:cNvPr id="13321" name="Group 9"/>
              <p:cNvGrpSpPr>
                <a:grpSpLocks/>
              </p:cNvGrpSpPr>
              <p:nvPr/>
            </p:nvGrpSpPr>
            <p:grpSpPr bwMode="auto">
              <a:xfrm>
                <a:off x="5386" y="225"/>
                <a:ext cx="87" cy="3886"/>
                <a:chOff x="5386" y="225"/>
                <a:chExt cx="87" cy="3886"/>
              </a:xfrm>
            </p:grpSpPr>
            <p:sp>
              <p:nvSpPr>
                <p:cNvPr id="13324" name="Freeform 10"/>
                <p:cNvSpPr>
                  <a:spLocks/>
                </p:cNvSpPr>
                <p:nvPr/>
              </p:nvSpPr>
              <p:spPr bwMode="auto">
                <a:xfrm>
                  <a:off x="5386" y="225"/>
                  <a:ext cx="87" cy="910"/>
                </a:xfrm>
                <a:custGeom>
                  <a:avLst/>
                  <a:gdLst>
                    <a:gd name="T0" fmla="*/ 86 w 87"/>
                    <a:gd name="T1" fmla="*/ 0 h 910"/>
                    <a:gd name="T2" fmla="*/ 0 w 87"/>
                    <a:gd name="T3" fmla="*/ 93 h 910"/>
                    <a:gd name="T4" fmla="*/ 0 w 87"/>
                    <a:gd name="T5" fmla="*/ 813 h 910"/>
                    <a:gd name="T6" fmla="*/ 86 w 87"/>
                    <a:gd name="T7" fmla="*/ 909 h 910"/>
                    <a:gd name="T8" fmla="*/ 86 w 87"/>
                    <a:gd name="T9" fmla="*/ 0 h 9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7" h="910">
                      <a:moveTo>
                        <a:pt x="86" y="0"/>
                      </a:moveTo>
                      <a:lnTo>
                        <a:pt x="0" y="93"/>
                      </a:lnTo>
                      <a:lnTo>
                        <a:pt x="0" y="813"/>
                      </a:lnTo>
                      <a:lnTo>
                        <a:pt x="86" y="909"/>
                      </a:lnTo>
                      <a:lnTo>
                        <a:pt x="86" y="0"/>
                      </a:lnTo>
                    </a:path>
                  </a:pathLst>
                </a:custGeom>
                <a:solidFill>
                  <a:srgbClr val="006060"/>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3325" name="Freeform 11"/>
                <p:cNvSpPr>
                  <a:spLocks/>
                </p:cNvSpPr>
                <p:nvPr/>
              </p:nvSpPr>
              <p:spPr bwMode="auto">
                <a:xfrm>
                  <a:off x="5386" y="786"/>
                  <a:ext cx="84" cy="3325"/>
                </a:xfrm>
                <a:custGeom>
                  <a:avLst/>
                  <a:gdLst>
                    <a:gd name="T0" fmla="*/ 83 w 84"/>
                    <a:gd name="T1" fmla="*/ 0 h 3325"/>
                    <a:gd name="T2" fmla="*/ 3 w 84"/>
                    <a:gd name="T3" fmla="*/ 109 h 3325"/>
                    <a:gd name="T4" fmla="*/ 0 w 84"/>
                    <a:gd name="T5" fmla="*/ 3233 h 3325"/>
                    <a:gd name="T6" fmla="*/ 83 w 84"/>
                    <a:gd name="T7" fmla="*/ 3324 h 3325"/>
                    <a:gd name="T8" fmla="*/ 83 w 84"/>
                    <a:gd name="T9" fmla="*/ 0 h 33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4" h="3325">
                      <a:moveTo>
                        <a:pt x="83" y="0"/>
                      </a:moveTo>
                      <a:lnTo>
                        <a:pt x="3" y="109"/>
                      </a:lnTo>
                      <a:lnTo>
                        <a:pt x="0" y="3233"/>
                      </a:lnTo>
                      <a:lnTo>
                        <a:pt x="83" y="3324"/>
                      </a:lnTo>
                      <a:lnTo>
                        <a:pt x="83" y="0"/>
                      </a:lnTo>
                    </a:path>
                  </a:pathLst>
                </a:custGeom>
                <a:solidFill>
                  <a:srgbClr val="006060"/>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grpSp>
          <p:sp>
            <p:nvSpPr>
              <p:cNvPr id="13322" name="Freeform 12"/>
              <p:cNvSpPr>
                <a:spLocks/>
              </p:cNvSpPr>
              <p:nvPr/>
            </p:nvSpPr>
            <p:spPr bwMode="auto">
              <a:xfrm>
                <a:off x="288" y="4023"/>
                <a:ext cx="5185" cy="88"/>
              </a:xfrm>
              <a:custGeom>
                <a:avLst/>
                <a:gdLst>
                  <a:gd name="T0" fmla="*/ 0 w 5185"/>
                  <a:gd name="T1" fmla="*/ 87 h 88"/>
                  <a:gd name="T2" fmla="*/ 5184 w 5185"/>
                  <a:gd name="T3" fmla="*/ 87 h 88"/>
                  <a:gd name="T4" fmla="*/ 5095 w 5185"/>
                  <a:gd name="T5" fmla="*/ 0 h 88"/>
                  <a:gd name="T6" fmla="*/ 89 w 5185"/>
                  <a:gd name="T7" fmla="*/ 0 h 88"/>
                  <a:gd name="T8" fmla="*/ 0 w 5185"/>
                  <a:gd name="T9" fmla="*/ 87 h 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85" h="88">
                    <a:moveTo>
                      <a:pt x="0" y="87"/>
                    </a:moveTo>
                    <a:lnTo>
                      <a:pt x="5184" y="87"/>
                    </a:lnTo>
                    <a:lnTo>
                      <a:pt x="5095" y="0"/>
                    </a:lnTo>
                    <a:lnTo>
                      <a:pt x="89" y="0"/>
                    </a:lnTo>
                    <a:lnTo>
                      <a:pt x="0" y="87"/>
                    </a:lnTo>
                  </a:path>
                </a:pathLst>
              </a:custGeom>
              <a:solidFill>
                <a:srgbClr val="004040"/>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3323" name="Rectangle 13"/>
              <p:cNvSpPr>
                <a:spLocks noChangeArrowheads="1"/>
              </p:cNvSpPr>
              <p:nvPr/>
            </p:nvSpPr>
            <p:spPr bwMode="auto">
              <a:xfrm>
                <a:off x="373" y="330"/>
                <a:ext cx="5013" cy="3690"/>
              </a:xfrm>
              <a:prstGeom prst="rect">
                <a:avLst/>
              </a:prstGeom>
              <a:solidFill>
                <a:schemeClr val="bg1"/>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a:p>
            </p:txBody>
          </p:sp>
        </p:grpSp>
      </p:grpSp>
      <p:sp>
        <p:nvSpPr>
          <p:cNvPr id="48142" name="Rectangle 14"/>
          <p:cNvSpPr>
            <a:spLocks noGrp="1" noChangeArrowheads="1"/>
          </p:cNvSpPr>
          <p:nvPr>
            <p:ph type="title"/>
          </p:nvPr>
        </p:nvSpPr>
        <p:spPr bwMode="auto">
          <a:xfrm>
            <a:off x="671513" y="614363"/>
            <a:ext cx="7772400" cy="1143000"/>
          </a:xfrm>
          <a:prstGeom prst="rect">
            <a:avLst/>
          </a:prstGeom>
          <a:noFill/>
          <a:ln w="12700">
            <a:noFill/>
            <a:miter lim="800000"/>
            <a:headEnd/>
            <a:tailEnd/>
          </a:ln>
          <a:effectLst/>
        </p:spPr>
        <p:txBody>
          <a:bodyPr vert="horz" wrap="square" lIns="90487" tIns="44450" rIns="90487" bIns="44450" numCol="1" anchor="ctr" anchorCtr="0" compatLnSpc="1">
            <a:prstTxWarp prst="textNoShape">
              <a:avLst/>
            </a:prstTxWarp>
          </a:bodyPr>
          <a:lstStyle/>
          <a:p>
            <a:pPr lvl="0"/>
            <a:r>
              <a:rPr lang="en-US"/>
              <a:t>Click to edit Master title style</a:t>
            </a:r>
          </a:p>
        </p:txBody>
      </p:sp>
      <p:sp>
        <p:nvSpPr>
          <p:cNvPr id="48143" name="Rectangle 15"/>
          <p:cNvSpPr>
            <a:spLocks noGrp="1" noChangeArrowheads="1"/>
          </p:cNvSpPr>
          <p:nvPr>
            <p:ph type="body" idx="1"/>
          </p:nvPr>
        </p:nvSpPr>
        <p:spPr bwMode="auto">
          <a:xfrm>
            <a:off x="671513" y="1981200"/>
            <a:ext cx="7772400" cy="4114800"/>
          </a:xfrm>
          <a:prstGeom prst="rect">
            <a:avLst/>
          </a:prstGeom>
          <a:noFill/>
          <a:ln w="12700">
            <a:noFill/>
            <a:miter lim="800000"/>
            <a:headEnd/>
            <a:tailEnd/>
          </a:ln>
          <a:effectLst/>
        </p:spPr>
        <p:txBody>
          <a:bodyPr vert="horz" wrap="square" lIns="90487" tIns="44450" rIns="90487" bIns="4445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6638" r:id="rId1"/>
    <p:sldLayoutId id="2147486639" r:id="rId2"/>
    <p:sldLayoutId id="2147486640" r:id="rId3"/>
    <p:sldLayoutId id="2147486641" r:id="rId4"/>
    <p:sldLayoutId id="2147486642" r:id="rId5"/>
    <p:sldLayoutId id="2147486643" r:id="rId6"/>
    <p:sldLayoutId id="2147486644" r:id="rId7"/>
    <p:sldLayoutId id="2147486645" r:id="rId8"/>
    <p:sldLayoutId id="2147486646" r:id="rId9"/>
    <p:sldLayoutId id="2147486647" r:id="rId10"/>
    <p:sldLayoutId id="2147486648" r:id="rId1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charset="0"/>
          <a:cs typeface="Geneva" charset="0"/>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ea typeface="ＭＳ Ｐゴシック" charset="0"/>
          <a:cs typeface="Geneva"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ea typeface="ＭＳ Ｐゴシック" charset="0"/>
          <a:cs typeface="Geneva"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ea typeface="ＭＳ Ｐゴシック" charset="0"/>
          <a:cs typeface="Geneva"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ea typeface="ＭＳ Ｐゴシック" charset="0"/>
          <a:cs typeface="Geneva" charset="0"/>
        </a:defRPr>
      </a:lvl5pPr>
      <a:lvl6pPr marL="4572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defRPr>
      </a:lvl6pPr>
      <a:lvl7pPr marL="9144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defRPr>
      </a:lvl7pPr>
      <a:lvl8pPr marL="13716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defRPr>
      </a:lvl8pPr>
      <a:lvl9pPr marL="18288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defRPr>
      </a:lvl9pPr>
    </p:titleStyle>
    <p:bodyStyle>
      <a:lvl1pPr marL="342900" indent="-342900" algn="l" rtl="0" eaLnBrk="0" fontAlgn="base" hangingPunct="0">
        <a:spcBef>
          <a:spcPct val="20000"/>
        </a:spcBef>
        <a:spcAft>
          <a:spcPct val="0"/>
        </a:spcAft>
        <a:buClr>
          <a:schemeClr val="tx2"/>
        </a:buClr>
        <a:buSzPct val="75000"/>
        <a:buFont typeface="Monotype Sorts" charset="0"/>
        <a:buChar char=""/>
        <a:defRPr sz="3200">
          <a:solidFill>
            <a:schemeClr val="tx1"/>
          </a:solidFill>
          <a:effectLst>
            <a:outerShdw blurRad="38100" dist="38100" dir="2700000" algn="tl">
              <a:srgbClr val="000000"/>
            </a:outerShdw>
          </a:effectLst>
          <a:latin typeface="+mn-lt"/>
          <a:ea typeface="ＭＳ Ｐゴシック" charset="0"/>
          <a:cs typeface="Geneva" charset="0"/>
        </a:defRPr>
      </a:lvl1pPr>
      <a:lvl2pPr marL="742950" indent="-285750" algn="l" rtl="0" eaLnBrk="0" fontAlgn="base" hangingPunct="0">
        <a:spcBef>
          <a:spcPct val="20000"/>
        </a:spcBef>
        <a:spcAft>
          <a:spcPct val="0"/>
        </a:spcAft>
        <a:buClr>
          <a:schemeClr val="tx1"/>
        </a:buClr>
        <a:buSzPct val="100000"/>
        <a:buChar char="–"/>
        <a:defRPr sz="2800">
          <a:solidFill>
            <a:schemeClr val="tx1"/>
          </a:solidFill>
          <a:effectLst>
            <a:outerShdw blurRad="38100" dist="38100" dir="2700000" algn="tl">
              <a:srgbClr val="000000"/>
            </a:outerShdw>
          </a:effectLst>
          <a:latin typeface="+mn-lt"/>
          <a:ea typeface="Geneva" charset="-128"/>
          <a:cs typeface="Geneva" charset="0"/>
        </a:defRPr>
      </a:lvl2pPr>
      <a:lvl3pPr marL="1143000" indent="-228600" algn="l" rtl="0" eaLnBrk="0" fontAlgn="base" hangingPunct="0">
        <a:spcBef>
          <a:spcPct val="20000"/>
        </a:spcBef>
        <a:spcAft>
          <a:spcPct val="0"/>
        </a:spcAft>
        <a:buClr>
          <a:schemeClr val="tx1"/>
        </a:buClr>
        <a:buSzPct val="100000"/>
        <a:buChar char="•"/>
        <a:defRPr sz="2400">
          <a:solidFill>
            <a:schemeClr val="tx1"/>
          </a:solidFill>
          <a:effectLst>
            <a:outerShdw blurRad="38100" dist="38100" dir="2700000" algn="tl">
              <a:srgbClr val="000000"/>
            </a:outerShdw>
          </a:effectLst>
          <a:latin typeface="+mn-lt"/>
          <a:ea typeface="Geneva" charset="-128"/>
          <a:cs typeface="Geneva" charset="0"/>
        </a:defRPr>
      </a:lvl3pPr>
      <a:lvl4pPr marL="16002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ea typeface="Geneva" charset="-128"/>
          <a:cs typeface="Geneva" charset="0"/>
        </a:defRPr>
      </a:lvl4pPr>
      <a:lvl5pPr marL="20574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ea typeface="Geneva" charset="-128"/>
          <a:cs typeface="Geneva" charset="0"/>
        </a:defRPr>
      </a:lvl5pPr>
      <a:lvl6pPr marL="25146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ea typeface="Geneva" charset="-128"/>
        </a:defRPr>
      </a:lvl6pPr>
      <a:lvl7pPr marL="29718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ea typeface="Geneva" charset="-128"/>
        </a:defRPr>
      </a:lvl7pPr>
      <a:lvl8pPr marL="34290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ea typeface="Geneva" charset="-128"/>
        </a:defRPr>
      </a:lvl8pPr>
      <a:lvl9pPr marL="38862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ea typeface="Geneva"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1730" name="Picture 2"/>
          <p:cNvPicPr>
            <a:picLocks noChangeAspect="1" noChangeArrowheads="1"/>
          </p:cNvPicPr>
          <p:nvPr/>
        </p:nvPicPr>
        <p:blipFill>
          <a:blip r:embed="rId13">
            <a:extLst>
              <a:ext uri="{28A0092B-C50C-407E-A947-70E740481C1C}">
                <a14:useLocalDpi xmlns:a14="http://schemas.microsoft.com/office/drawing/2010/main"/>
              </a:ext>
            </a:extLst>
          </a:blip>
          <a:srcRect/>
          <a:stretch>
            <a:fillRect/>
          </a:stretch>
        </p:blipFill>
        <p:spPr bwMode="ltGray">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01731" name="Rectangle 3"/>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1732" name="Rectangle 4"/>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03173" name="Rectangle 5"/>
          <p:cNvSpPr>
            <a:spLocks noGrp="1" noChangeArrowheads="1"/>
          </p:cNvSpPr>
          <p:nvPr>
            <p:ph type="dt" sz="half" idx="2"/>
          </p:nvPr>
        </p:nvSpPr>
        <p:spPr bwMode="auto">
          <a:xfrm>
            <a:off x="685800" y="62484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kumimoji="1" sz="1400">
                <a:solidFill>
                  <a:srgbClr val="BBE0E3"/>
                </a:solidFill>
                <a:latin typeface="Helvetica"/>
                <a:ea typeface="ＭＳ Ｐゴシック" charset="0"/>
                <a:cs typeface="ＭＳ Ｐゴシック" charset="0"/>
              </a:defRPr>
            </a:lvl1pPr>
          </a:lstStyle>
          <a:p>
            <a:pPr>
              <a:defRPr/>
            </a:pPr>
            <a:endParaRPr lang="en-US"/>
          </a:p>
        </p:txBody>
      </p:sp>
      <p:sp>
        <p:nvSpPr>
          <p:cNvPr id="903174" name="Rectangle 6"/>
          <p:cNvSpPr>
            <a:spLocks noGrp="1" noChangeArrowheads="1"/>
          </p:cNvSpPr>
          <p:nvPr>
            <p:ph type="ftr" sz="quarter" idx="3"/>
          </p:nvPr>
        </p:nvSpPr>
        <p:spPr bwMode="auto">
          <a:xfrm>
            <a:off x="3124200" y="6248400"/>
            <a:ext cx="28956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kumimoji="1" sz="1400">
                <a:solidFill>
                  <a:srgbClr val="BBE0E3"/>
                </a:solidFill>
                <a:latin typeface="Helvetica"/>
                <a:ea typeface="ＭＳ Ｐゴシック" charset="0"/>
                <a:cs typeface="ＭＳ Ｐゴシック" charset="0"/>
              </a:defRPr>
            </a:lvl1pPr>
          </a:lstStyle>
          <a:p>
            <a:pPr>
              <a:defRPr/>
            </a:pPr>
            <a:endParaRPr lang="en-US"/>
          </a:p>
        </p:txBody>
      </p:sp>
      <p:sp>
        <p:nvSpPr>
          <p:cNvPr id="903175" name="Rectangle 7"/>
          <p:cNvSpPr>
            <a:spLocks noGrp="1" noChangeArrowheads="1"/>
          </p:cNvSpPr>
          <p:nvPr>
            <p:ph type="sldNum" sz="quarter" idx="4"/>
          </p:nvPr>
        </p:nvSpPr>
        <p:spPr bwMode="auto">
          <a:xfrm>
            <a:off x="6553200" y="62484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kumimoji="1" sz="1400">
                <a:solidFill>
                  <a:srgbClr val="BBE0E3"/>
                </a:solidFill>
                <a:latin typeface="Helvetica" charset="0"/>
              </a:defRPr>
            </a:lvl1pPr>
          </a:lstStyle>
          <a:p>
            <a:pPr>
              <a:defRPr/>
            </a:pPr>
            <a:fld id="{C0E87BA7-858F-804E-9C1E-EFAD7476D96F}"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6836" r:id="rId1"/>
    <p:sldLayoutId id="2147486752" r:id="rId2"/>
    <p:sldLayoutId id="2147486753" r:id="rId3"/>
    <p:sldLayoutId id="2147486754" r:id="rId4"/>
    <p:sldLayoutId id="2147486755" r:id="rId5"/>
    <p:sldLayoutId id="2147486756" r:id="rId6"/>
    <p:sldLayoutId id="2147486757" r:id="rId7"/>
    <p:sldLayoutId id="2147486758" r:id="rId8"/>
    <p:sldLayoutId id="2147486759" r:id="rId9"/>
    <p:sldLayoutId id="2147486760" r:id="rId10"/>
    <p:sldLayoutId id="2147486761" r:id="rId11"/>
  </p:sldLayoutIdLst>
  <p:transition>
    <p:random/>
  </p:transition>
  <p:txStyles>
    <p:titleStyle>
      <a:lvl1pPr algn="ctr" rtl="0" eaLnBrk="0" fontAlgn="base" hangingPunct="0">
        <a:spcBef>
          <a:spcPct val="0"/>
        </a:spcBef>
        <a:spcAft>
          <a:spcPct val="0"/>
        </a:spcAft>
        <a:defRPr kumimoji="1" sz="4400" b="1">
          <a:solidFill>
            <a:schemeClr val="tx2"/>
          </a:solidFill>
          <a:latin typeface="+mj-lt"/>
          <a:ea typeface="+mj-ea"/>
          <a:cs typeface="+mj-cs"/>
        </a:defRPr>
      </a:lvl1pPr>
      <a:lvl2pPr algn="ctr" rtl="0" eaLnBrk="0" fontAlgn="base" hangingPunct="0">
        <a:spcBef>
          <a:spcPct val="0"/>
        </a:spcBef>
        <a:spcAft>
          <a:spcPct val="0"/>
        </a:spcAft>
        <a:defRPr kumimoji="1" sz="4400" b="1">
          <a:solidFill>
            <a:schemeClr val="tx2"/>
          </a:solidFill>
          <a:latin typeface="Helvetica" charset="0"/>
          <a:ea typeface="ＭＳ Ｐゴシック" charset="0"/>
          <a:cs typeface="ＭＳ Ｐゴシック" charset="0"/>
        </a:defRPr>
      </a:lvl2pPr>
      <a:lvl3pPr algn="ctr" rtl="0" eaLnBrk="0" fontAlgn="base" hangingPunct="0">
        <a:spcBef>
          <a:spcPct val="0"/>
        </a:spcBef>
        <a:spcAft>
          <a:spcPct val="0"/>
        </a:spcAft>
        <a:defRPr kumimoji="1" sz="4400" b="1">
          <a:solidFill>
            <a:schemeClr val="tx2"/>
          </a:solidFill>
          <a:latin typeface="Helvetica" charset="0"/>
          <a:ea typeface="ＭＳ Ｐゴシック" charset="0"/>
          <a:cs typeface="ＭＳ Ｐゴシック" charset="0"/>
        </a:defRPr>
      </a:lvl3pPr>
      <a:lvl4pPr algn="ctr" rtl="0" eaLnBrk="0" fontAlgn="base" hangingPunct="0">
        <a:spcBef>
          <a:spcPct val="0"/>
        </a:spcBef>
        <a:spcAft>
          <a:spcPct val="0"/>
        </a:spcAft>
        <a:defRPr kumimoji="1" sz="4400" b="1">
          <a:solidFill>
            <a:schemeClr val="tx2"/>
          </a:solidFill>
          <a:latin typeface="Helvetica" charset="0"/>
          <a:ea typeface="ＭＳ Ｐゴシック" charset="0"/>
          <a:cs typeface="ＭＳ Ｐゴシック" charset="0"/>
        </a:defRPr>
      </a:lvl4pPr>
      <a:lvl5pPr algn="ctr" rtl="0" eaLnBrk="0" fontAlgn="base" hangingPunct="0">
        <a:spcBef>
          <a:spcPct val="0"/>
        </a:spcBef>
        <a:spcAft>
          <a:spcPct val="0"/>
        </a:spcAft>
        <a:defRPr kumimoji="1" sz="4400" b="1">
          <a:solidFill>
            <a:schemeClr val="tx2"/>
          </a:solidFill>
          <a:latin typeface="Helvetica" charset="0"/>
          <a:ea typeface="ＭＳ Ｐゴシック" charset="0"/>
          <a:cs typeface="ＭＳ Ｐゴシック" charset="0"/>
        </a:defRPr>
      </a:lvl5pPr>
      <a:lvl6pPr marL="457200" algn="ctr" rtl="0" fontAlgn="base">
        <a:spcBef>
          <a:spcPct val="0"/>
        </a:spcBef>
        <a:spcAft>
          <a:spcPct val="0"/>
        </a:spcAft>
        <a:defRPr kumimoji="1" sz="4400" b="1">
          <a:solidFill>
            <a:schemeClr val="tx2"/>
          </a:solidFill>
          <a:latin typeface="Helvetica" charset="0"/>
          <a:ea typeface="ＭＳ Ｐゴシック" charset="0"/>
          <a:cs typeface="ＭＳ Ｐゴシック" charset="0"/>
        </a:defRPr>
      </a:lvl6pPr>
      <a:lvl7pPr marL="914400" algn="ctr" rtl="0" fontAlgn="base">
        <a:spcBef>
          <a:spcPct val="0"/>
        </a:spcBef>
        <a:spcAft>
          <a:spcPct val="0"/>
        </a:spcAft>
        <a:defRPr kumimoji="1" sz="4400" b="1">
          <a:solidFill>
            <a:schemeClr val="tx2"/>
          </a:solidFill>
          <a:latin typeface="Helvetica" charset="0"/>
          <a:ea typeface="ＭＳ Ｐゴシック" charset="0"/>
          <a:cs typeface="ＭＳ Ｐゴシック" charset="0"/>
        </a:defRPr>
      </a:lvl7pPr>
      <a:lvl8pPr marL="1371600" algn="ctr" rtl="0" fontAlgn="base">
        <a:spcBef>
          <a:spcPct val="0"/>
        </a:spcBef>
        <a:spcAft>
          <a:spcPct val="0"/>
        </a:spcAft>
        <a:defRPr kumimoji="1" sz="4400" b="1">
          <a:solidFill>
            <a:schemeClr val="tx2"/>
          </a:solidFill>
          <a:latin typeface="Helvetica" charset="0"/>
          <a:ea typeface="ＭＳ Ｐゴシック" charset="0"/>
          <a:cs typeface="ＭＳ Ｐゴシック" charset="0"/>
        </a:defRPr>
      </a:lvl8pPr>
      <a:lvl9pPr marL="1828800" algn="ctr" rtl="0" fontAlgn="base">
        <a:spcBef>
          <a:spcPct val="0"/>
        </a:spcBef>
        <a:spcAft>
          <a:spcPct val="0"/>
        </a:spcAft>
        <a:defRPr kumimoji="1" sz="4400" b="1">
          <a:solidFill>
            <a:schemeClr val="tx2"/>
          </a:solidFill>
          <a:latin typeface="Helvetica"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SzPct val="90000"/>
        <a:buBlip>
          <a:blip r:embed="rId14"/>
        </a:buBlip>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SzPct val="85000"/>
        <a:buBlip>
          <a:blip r:embed="rId15"/>
        </a:buBlip>
        <a:defRPr kumimoji="1" sz="2800">
          <a:solidFill>
            <a:schemeClr val="tx1"/>
          </a:solidFill>
          <a:latin typeface="+mn-lt"/>
          <a:ea typeface="+mn-ea"/>
        </a:defRPr>
      </a:lvl2pPr>
      <a:lvl3pPr marL="1143000" indent="-228600" algn="l" rtl="0" eaLnBrk="0" fontAlgn="base" hangingPunct="0">
        <a:spcBef>
          <a:spcPct val="20000"/>
        </a:spcBef>
        <a:spcAft>
          <a:spcPct val="0"/>
        </a:spcAft>
        <a:buSzPct val="95000"/>
        <a:buBlip>
          <a:blip r:embed="rId14"/>
        </a:buBlip>
        <a:defRPr kumimoji="1" sz="2400">
          <a:solidFill>
            <a:schemeClr val="tx1"/>
          </a:solidFill>
          <a:latin typeface="+mn-lt"/>
          <a:ea typeface="+mn-ea"/>
        </a:defRPr>
      </a:lvl3pPr>
      <a:lvl4pPr marL="1600200" indent="-228600" algn="l" rtl="0" eaLnBrk="0" fontAlgn="base" hangingPunct="0">
        <a:spcBef>
          <a:spcPct val="20000"/>
        </a:spcBef>
        <a:spcAft>
          <a:spcPct val="0"/>
        </a:spcAft>
        <a:buSzPct val="100000"/>
        <a:buBlip>
          <a:blip r:embed="rId15"/>
        </a:buBlip>
        <a:defRPr kumimoji="1" sz="2000">
          <a:solidFill>
            <a:schemeClr val="tx1"/>
          </a:solidFill>
          <a:latin typeface="+mn-lt"/>
          <a:ea typeface="+mn-ea"/>
        </a:defRPr>
      </a:lvl4pPr>
      <a:lvl5pPr marL="2057400" indent="-228600" algn="l" rtl="0" eaLnBrk="0" fontAlgn="base" hangingPunct="0">
        <a:spcBef>
          <a:spcPct val="20000"/>
        </a:spcBef>
        <a:spcAft>
          <a:spcPct val="0"/>
        </a:spcAft>
        <a:buBlip>
          <a:blip r:embed="rId14"/>
        </a:buBlip>
        <a:defRPr kumimoji="1" sz="2000">
          <a:solidFill>
            <a:schemeClr val="tx1"/>
          </a:solidFill>
          <a:latin typeface="+mn-lt"/>
          <a:ea typeface="+mn-ea"/>
        </a:defRPr>
      </a:lvl5pPr>
      <a:lvl6pPr marL="2514600" indent="-228600" algn="l" rtl="0" fontAlgn="base">
        <a:spcBef>
          <a:spcPct val="20000"/>
        </a:spcBef>
        <a:spcAft>
          <a:spcPct val="0"/>
        </a:spcAft>
        <a:buBlip>
          <a:blip r:embed="rId14"/>
        </a:buBlip>
        <a:defRPr kumimoji="1" sz="2000">
          <a:solidFill>
            <a:schemeClr val="tx1"/>
          </a:solidFill>
          <a:latin typeface="+mn-lt"/>
          <a:ea typeface="+mn-ea"/>
        </a:defRPr>
      </a:lvl6pPr>
      <a:lvl7pPr marL="2971800" indent="-228600" algn="l" rtl="0" fontAlgn="base">
        <a:spcBef>
          <a:spcPct val="20000"/>
        </a:spcBef>
        <a:spcAft>
          <a:spcPct val="0"/>
        </a:spcAft>
        <a:buBlip>
          <a:blip r:embed="rId14"/>
        </a:buBlip>
        <a:defRPr kumimoji="1" sz="2000">
          <a:solidFill>
            <a:schemeClr val="tx1"/>
          </a:solidFill>
          <a:latin typeface="+mn-lt"/>
          <a:ea typeface="+mn-ea"/>
        </a:defRPr>
      </a:lvl7pPr>
      <a:lvl8pPr marL="3429000" indent="-228600" algn="l" rtl="0" fontAlgn="base">
        <a:spcBef>
          <a:spcPct val="20000"/>
        </a:spcBef>
        <a:spcAft>
          <a:spcPct val="0"/>
        </a:spcAft>
        <a:buBlip>
          <a:blip r:embed="rId14"/>
        </a:buBlip>
        <a:defRPr kumimoji="1" sz="2000">
          <a:solidFill>
            <a:schemeClr val="tx1"/>
          </a:solidFill>
          <a:latin typeface="+mn-lt"/>
          <a:ea typeface="+mn-ea"/>
        </a:defRPr>
      </a:lvl8pPr>
      <a:lvl9pPr marL="3886200" indent="-228600" algn="l" rtl="0" fontAlgn="base">
        <a:spcBef>
          <a:spcPct val="20000"/>
        </a:spcBef>
        <a:spcAft>
          <a:spcPct val="0"/>
        </a:spcAft>
        <a:buBlip>
          <a:blip r:embed="rId14"/>
        </a:buBlip>
        <a:defRPr kumimoji="1"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97730" name="Rectangle 2"/>
          <p:cNvSpPr>
            <a:spLocks noGrp="1" noChangeArrowheads="1"/>
          </p:cNvSpPr>
          <p:nvPr>
            <p:ph type="title"/>
          </p:nvPr>
        </p:nvSpPr>
        <p:spPr bwMode="auto">
          <a:xfrm>
            <a:off x="685800" y="609600"/>
            <a:ext cx="7772400" cy="1143000"/>
          </a:xfrm>
          <a:prstGeom prst="rect">
            <a:avLst/>
          </a:prstGeom>
          <a:noFill/>
          <a:ln>
            <a:noFill/>
          </a:ln>
          <a:effectLst>
            <a:outerShdw blurRad="63500" algn="ctr" rotWithShape="0">
              <a:srgbClr val="FFFFFF">
                <a:alpha val="74998"/>
              </a:srgbClr>
            </a:outerShdw>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97731" name="Rectangle 3"/>
          <p:cNvSpPr>
            <a:spLocks noGrp="1" noChangeArrowheads="1"/>
          </p:cNvSpPr>
          <p:nvPr>
            <p:ph type="body" idx="1"/>
          </p:nvPr>
        </p:nvSpPr>
        <p:spPr bwMode="auto">
          <a:xfrm>
            <a:off x="1295400" y="1981200"/>
            <a:ext cx="7162800" cy="4114800"/>
          </a:xfrm>
          <a:prstGeom prst="rect">
            <a:avLst/>
          </a:prstGeom>
          <a:noFill/>
          <a:ln>
            <a:noFill/>
          </a:ln>
          <a:effectLst>
            <a:outerShdw blurRad="38100" algn="ctr" rotWithShape="0">
              <a:srgbClr val="FFFFFF">
                <a:alpha val="75000"/>
              </a:srgbClr>
            </a:outerShdw>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97732" name="Rectangle 4"/>
          <p:cNvSpPr>
            <a:spLocks noGrp="1" noChangeArrowheads="1"/>
          </p:cNvSpPr>
          <p:nvPr>
            <p:ph type="dt" sz="half" idx="2"/>
          </p:nvPr>
        </p:nvSpPr>
        <p:spPr bwMode="auto">
          <a:xfrm>
            <a:off x="685800" y="62484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Copperplate Gothic Light"/>
                <a:ea typeface="ヒラギノ角ゴ Pro W3"/>
                <a:cs typeface="ヒラギノ角ゴ Pro W3"/>
              </a:defRPr>
            </a:lvl1pPr>
          </a:lstStyle>
          <a:p>
            <a:pPr>
              <a:defRPr/>
            </a:pPr>
            <a:endParaRPr lang="en-US"/>
          </a:p>
        </p:txBody>
      </p:sp>
      <p:sp>
        <p:nvSpPr>
          <p:cNvPr id="1097733" name="Rectangle 5"/>
          <p:cNvSpPr>
            <a:spLocks noGrp="1" noChangeArrowheads="1"/>
          </p:cNvSpPr>
          <p:nvPr>
            <p:ph type="ftr" sz="quarter" idx="3"/>
          </p:nvPr>
        </p:nvSpPr>
        <p:spPr bwMode="auto">
          <a:xfrm>
            <a:off x="3124200" y="6248400"/>
            <a:ext cx="28956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Copperplate Gothic Light"/>
                <a:ea typeface="ヒラギノ角ゴ Pro W3"/>
                <a:cs typeface="ヒラギノ角ゴ Pro W3"/>
              </a:defRPr>
            </a:lvl1pPr>
          </a:lstStyle>
          <a:p>
            <a:pPr>
              <a:defRPr/>
            </a:pPr>
            <a:endParaRPr lang="en-US"/>
          </a:p>
        </p:txBody>
      </p:sp>
      <p:sp>
        <p:nvSpPr>
          <p:cNvPr id="1097734" name="Rectangle 6"/>
          <p:cNvSpPr>
            <a:spLocks noGrp="1" noChangeArrowheads="1"/>
          </p:cNvSpPr>
          <p:nvPr>
            <p:ph type="sldNum" sz="quarter" idx="4"/>
          </p:nvPr>
        </p:nvSpPr>
        <p:spPr bwMode="auto">
          <a:xfrm>
            <a:off x="6553200" y="62484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Copperplate Gothic Light" charset="0"/>
                <a:ea typeface="ヒラギノ角ゴ Pro W3" charset="0"/>
                <a:cs typeface="ヒラギノ角ゴ Pro W3" charset="0"/>
              </a:defRPr>
            </a:lvl1pPr>
          </a:lstStyle>
          <a:p>
            <a:pPr>
              <a:defRPr/>
            </a:pPr>
            <a:fld id="{8BB26536-0DD2-3642-87D2-13B305BA96F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6837" r:id="rId1"/>
    <p:sldLayoutId id="2147486762" r:id="rId2"/>
    <p:sldLayoutId id="2147486763" r:id="rId3"/>
    <p:sldLayoutId id="2147486764" r:id="rId4"/>
    <p:sldLayoutId id="2147486765" r:id="rId5"/>
    <p:sldLayoutId id="2147486766" r:id="rId6"/>
    <p:sldLayoutId id="2147486767" r:id="rId7"/>
    <p:sldLayoutId id="2147486768" r:id="rId8"/>
    <p:sldLayoutId id="2147486769" r:id="rId9"/>
    <p:sldLayoutId id="2147486770" r:id="rId10"/>
    <p:sldLayoutId id="2147486771" r:id="rId11"/>
  </p:sldLayoutIdLst>
  <p:txStyles>
    <p:titleStyle>
      <a:lvl1pPr algn="l" rtl="0" eaLnBrk="0" fontAlgn="base" hangingPunct="0">
        <a:spcBef>
          <a:spcPct val="0"/>
        </a:spcBef>
        <a:spcAft>
          <a:spcPct val="0"/>
        </a:spcAft>
        <a:defRPr sz="4400" b="1">
          <a:solidFill>
            <a:schemeClr val="tx2"/>
          </a:solidFill>
          <a:latin typeface="+mj-lt"/>
          <a:ea typeface="+mj-ea"/>
          <a:cs typeface="+mj-cs"/>
        </a:defRPr>
      </a:lvl1pPr>
      <a:lvl2pPr algn="l" rtl="0" eaLnBrk="0" fontAlgn="base" hangingPunct="0">
        <a:spcBef>
          <a:spcPct val="0"/>
        </a:spcBef>
        <a:spcAft>
          <a:spcPct val="0"/>
        </a:spcAft>
        <a:defRPr sz="4400" b="1">
          <a:solidFill>
            <a:schemeClr val="tx2"/>
          </a:solidFill>
          <a:latin typeface="Copperplate Gothic Light" charset="0"/>
          <a:ea typeface="ヒラギノ角ゴ Pro W3" charset="0"/>
          <a:cs typeface="ヒラギノ角ゴ Pro W3" charset="0"/>
        </a:defRPr>
      </a:lvl2pPr>
      <a:lvl3pPr algn="l" rtl="0" eaLnBrk="0" fontAlgn="base" hangingPunct="0">
        <a:spcBef>
          <a:spcPct val="0"/>
        </a:spcBef>
        <a:spcAft>
          <a:spcPct val="0"/>
        </a:spcAft>
        <a:defRPr sz="4400" b="1">
          <a:solidFill>
            <a:schemeClr val="tx2"/>
          </a:solidFill>
          <a:latin typeface="Copperplate Gothic Light" charset="0"/>
          <a:ea typeface="ヒラギノ角ゴ Pro W3" charset="0"/>
          <a:cs typeface="ヒラギノ角ゴ Pro W3" charset="0"/>
        </a:defRPr>
      </a:lvl3pPr>
      <a:lvl4pPr algn="l" rtl="0" eaLnBrk="0" fontAlgn="base" hangingPunct="0">
        <a:spcBef>
          <a:spcPct val="0"/>
        </a:spcBef>
        <a:spcAft>
          <a:spcPct val="0"/>
        </a:spcAft>
        <a:defRPr sz="4400" b="1">
          <a:solidFill>
            <a:schemeClr val="tx2"/>
          </a:solidFill>
          <a:latin typeface="Copperplate Gothic Light" charset="0"/>
          <a:ea typeface="ヒラギノ角ゴ Pro W3" charset="0"/>
          <a:cs typeface="ヒラギノ角ゴ Pro W3" charset="0"/>
        </a:defRPr>
      </a:lvl4pPr>
      <a:lvl5pPr algn="l" rtl="0" eaLnBrk="0" fontAlgn="base" hangingPunct="0">
        <a:spcBef>
          <a:spcPct val="0"/>
        </a:spcBef>
        <a:spcAft>
          <a:spcPct val="0"/>
        </a:spcAft>
        <a:defRPr sz="4400" b="1">
          <a:solidFill>
            <a:schemeClr val="tx2"/>
          </a:solidFill>
          <a:latin typeface="Copperplate Gothic Light" charset="0"/>
          <a:ea typeface="ヒラギノ角ゴ Pro W3" charset="0"/>
          <a:cs typeface="ヒラギノ角ゴ Pro W3" charset="0"/>
        </a:defRPr>
      </a:lvl5pPr>
      <a:lvl6pPr marL="457200" algn="l" rtl="0" fontAlgn="base">
        <a:spcBef>
          <a:spcPct val="0"/>
        </a:spcBef>
        <a:spcAft>
          <a:spcPct val="0"/>
        </a:spcAft>
        <a:defRPr sz="4400" b="1">
          <a:solidFill>
            <a:schemeClr val="tx2"/>
          </a:solidFill>
          <a:latin typeface="Copperplate Gothic Light" charset="0"/>
          <a:ea typeface="ヒラギノ角ゴ Pro W3" charset="0"/>
          <a:cs typeface="ヒラギノ角ゴ Pro W3" charset="0"/>
        </a:defRPr>
      </a:lvl6pPr>
      <a:lvl7pPr marL="914400" algn="l" rtl="0" fontAlgn="base">
        <a:spcBef>
          <a:spcPct val="0"/>
        </a:spcBef>
        <a:spcAft>
          <a:spcPct val="0"/>
        </a:spcAft>
        <a:defRPr sz="4400" b="1">
          <a:solidFill>
            <a:schemeClr val="tx2"/>
          </a:solidFill>
          <a:latin typeface="Copperplate Gothic Light" charset="0"/>
          <a:ea typeface="ヒラギノ角ゴ Pro W3" charset="0"/>
          <a:cs typeface="ヒラギノ角ゴ Pro W3" charset="0"/>
        </a:defRPr>
      </a:lvl7pPr>
      <a:lvl8pPr marL="1371600" algn="l" rtl="0" fontAlgn="base">
        <a:spcBef>
          <a:spcPct val="0"/>
        </a:spcBef>
        <a:spcAft>
          <a:spcPct val="0"/>
        </a:spcAft>
        <a:defRPr sz="4400" b="1">
          <a:solidFill>
            <a:schemeClr val="tx2"/>
          </a:solidFill>
          <a:latin typeface="Copperplate Gothic Light" charset="0"/>
          <a:ea typeface="ヒラギノ角ゴ Pro W3" charset="0"/>
          <a:cs typeface="ヒラギノ角ゴ Pro W3" charset="0"/>
        </a:defRPr>
      </a:lvl8pPr>
      <a:lvl9pPr marL="1828800" algn="l" rtl="0" fontAlgn="base">
        <a:spcBef>
          <a:spcPct val="0"/>
        </a:spcBef>
        <a:spcAft>
          <a:spcPct val="0"/>
        </a:spcAft>
        <a:defRPr sz="4400" b="1">
          <a:solidFill>
            <a:schemeClr val="tx2"/>
          </a:solidFill>
          <a:latin typeface="Copperplate Gothic Light" charset="0"/>
          <a:ea typeface="ヒラギノ角ゴ Pro W3" charset="0"/>
          <a:cs typeface="ヒラギノ角ゴ Pro W3" charset="0"/>
        </a:defRPr>
      </a:lvl9pPr>
    </p:titleStyle>
    <p:bodyStyle>
      <a:lvl1pPr marL="342900" indent="-342900" algn="l" rtl="0" eaLnBrk="0" fontAlgn="base" hangingPunct="0">
        <a:spcBef>
          <a:spcPct val="20000"/>
        </a:spcBef>
        <a:spcAft>
          <a:spcPct val="0"/>
        </a:spcAft>
        <a:buFont typeface="Wingdings"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Wingdings" charset="0"/>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Font typeface="Wingdings" charset="0"/>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Font typeface="Wingdings" charset="0"/>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Font typeface="Wingdings" charset="0"/>
        <a:buChar char="§"/>
        <a:defRPr sz="2000">
          <a:solidFill>
            <a:schemeClr val="tx1"/>
          </a:solidFill>
          <a:latin typeface="+mn-lt"/>
          <a:ea typeface="+mn-ea"/>
          <a:cs typeface="+mn-cs"/>
        </a:defRPr>
      </a:lvl5pPr>
      <a:lvl6pPr marL="2514600" indent="-228600" algn="l" rtl="0" fontAlgn="base">
        <a:spcBef>
          <a:spcPct val="20000"/>
        </a:spcBef>
        <a:spcAft>
          <a:spcPct val="0"/>
        </a:spcAft>
        <a:buFont typeface="Wingdings" charset="0"/>
        <a:buChar char="§"/>
        <a:defRPr sz="2000">
          <a:solidFill>
            <a:schemeClr val="tx1"/>
          </a:solidFill>
          <a:latin typeface="+mn-lt"/>
          <a:ea typeface="+mn-ea"/>
          <a:cs typeface="+mn-cs"/>
        </a:defRPr>
      </a:lvl6pPr>
      <a:lvl7pPr marL="2971800" indent="-228600" algn="l" rtl="0" fontAlgn="base">
        <a:spcBef>
          <a:spcPct val="20000"/>
        </a:spcBef>
        <a:spcAft>
          <a:spcPct val="0"/>
        </a:spcAft>
        <a:buFont typeface="Wingdings" charset="0"/>
        <a:buChar char="§"/>
        <a:defRPr sz="2000">
          <a:solidFill>
            <a:schemeClr val="tx1"/>
          </a:solidFill>
          <a:latin typeface="+mn-lt"/>
          <a:ea typeface="+mn-ea"/>
          <a:cs typeface="+mn-cs"/>
        </a:defRPr>
      </a:lvl7pPr>
      <a:lvl8pPr marL="3429000" indent="-228600" algn="l" rtl="0" fontAlgn="base">
        <a:spcBef>
          <a:spcPct val="20000"/>
        </a:spcBef>
        <a:spcAft>
          <a:spcPct val="0"/>
        </a:spcAft>
        <a:buFont typeface="Wingdings" charset="0"/>
        <a:buChar char="§"/>
        <a:defRPr sz="2000">
          <a:solidFill>
            <a:schemeClr val="tx1"/>
          </a:solidFill>
          <a:latin typeface="+mn-lt"/>
          <a:ea typeface="+mn-ea"/>
          <a:cs typeface="+mn-cs"/>
        </a:defRPr>
      </a:lvl8pPr>
      <a:lvl9pPr marL="3886200" indent="-228600" algn="l" rtl="0" fontAlgn="base">
        <a:spcBef>
          <a:spcPct val="20000"/>
        </a:spcBef>
        <a:spcAft>
          <a:spcPct val="0"/>
        </a:spcAft>
        <a:buFont typeface="Wingdings" charset="0"/>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6306" name="Rectangle 2"/>
          <p:cNvSpPr>
            <a:spLocks noChangeArrowheads="1"/>
          </p:cNvSpPr>
          <p:nvPr/>
        </p:nvSpPr>
        <p:spPr bwMode="ltGray">
          <a:xfrm>
            <a:off x="417513" y="1098550"/>
            <a:ext cx="438150" cy="474663"/>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eaLnBrk="1" hangingPunct="1"/>
            <a:endParaRPr kumimoji="1" lang="en-US">
              <a:solidFill>
                <a:srgbClr val="000000"/>
              </a:solidFill>
              <a:latin typeface="Arial" charset="0"/>
            </a:endParaRPr>
          </a:p>
        </p:txBody>
      </p:sp>
      <p:sp>
        <p:nvSpPr>
          <p:cNvPr id="226307" name="Rectangle 3"/>
          <p:cNvSpPr>
            <a:spLocks noChangeArrowheads="1"/>
          </p:cNvSpPr>
          <p:nvPr/>
        </p:nvSpPr>
        <p:spPr bwMode="ltGray">
          <a:xfrm>
            <a:off x="800100" y="1098550"/>
            <a:ext cx="328613" cy="474663"/>
          </a:xfrm>
          <a:prstGeom prst="rect">
            <a:avLst/>
          </a:prstGeom>
          <a:gradFill rotWithShape="0">
            <a:gsLst>
              <a:gs pos="0">
                <a:schemeClr val="accent2"/>
              </a:gs>
              <a:gs pos="100000">
                <a:schemeClr val="bg1"/>
              </a:gs>
            </a:gsLst>
            <a:lin ang="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eaLnBrk="1" hangingPunct="1"/>
            <a:endParaRPr kumimoji="1" lang="en-US">
              <a:solidFill>
                <a:srgbClr val="000000"/>
              </a:solidFill>
              <a:latin typeface="Arial" charset="0"/>
            </a:endParaRPr>
          </a:p>
        </p:txBody>
      </p:sp>
      <p:sp>
        <p:nvSpPr>
          <p:cNvPr id="226308" name="Rectangle 4"/>
          <p:cNvSpPr>
            <a:spLocks noChangeArrowheads="1"/>
          </p:cNvSpPr>
          <p:nvPr/>
        </p:nvSpPr>
        <p:spPr bwMode="ltGray">
          <a:xfrm>
            <a:off x="541338" y="1520825"/>
            <a:ext cx="422275" cy="474663"/>
          </a:xfrm>
          <a:prstGeom prst="rect">
            <a:avLst/>
          </a:prstGeom>
          <a:solidFill>
            <a:schemeClr val="folHlink"/>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eaLnBrk="1" hangingPunct="1"/>
            <a:endParaRPr kumimoji="1" lang="en-US">
              <a:solidFill>
                <a:srgbClr val="000000"/>
              </a:solidFill>
              <a:latin typeface="Arial" charset="0"/>
            </a:endParaRPr>
          </a:p>
        </p:txBody>
      </p:sp>
      <p:sp>
        <p:nvSpPr>
          <p:cNvPr id="226309" name="Rectangle 5"/>
          <p:cNvSpPr>
            <a:spLocks noChangeArrowheads="1"/>
          </p:cNvSpPr>
          <p:nvPr/>
        </p:nvSpPr>
        <p:spPr bwMode="ltGray">
          <a:xfrm>
            <a:off x="911225" y="1520825"/>
            <a:ext cx="368300" cy="474663"/>
          </a:xfrm>
          <a:prstGeom prst="rect">
            <a:avLst/>
          </a:prstGeom>
          <a:gradFill rotWithShape="0">
            <a:gsLst>
              <a:gs pos="0">
                <a:schemeClr val="folHlink"/>
              </a:gs>
              <a:gs pos="100000">
                <a:schemeClr val="bg1"/>
              </a:gs>
            </a:gsLst>
            <a:lin ang="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eaLnBrk="1" hangingPunct="1"/>
            <a:endParaRPr kumimoji="1" lang="en-US">
              <a:solidFill>
                <a:srgbClr val="000000"/>
              </a:solidFill>
              <a:latin typeface="Arial" charset="0"/>
            </a:endParaRPr>
          </a:p>
        </p:txBody>
      </p:sp>
      <p:sp>
        <p:nvSpPr>
          <p:cNvPr id="226310" name="Rectangle 6"/>
          <p:cNvSpPr>
            <a:spLocks noChangeArrowheads="1"/>
          </p:cNvSpPr>
          <p:nvPr/>
        </p:nvSpPr>
        <p:spPr bwMode="ltGray">
          <a:xfrm>
            <a:off x="127000" y="1447800"/>
            <a:ext cx="560388" cy="422275"/>
          </a:xfrm>
          <a:prstGeom prst="rect">
            <a:avLst/>
          </a:prstGeom>
          <a:gradFill rotWithShape="0">
            <a:gsLst>
              <a:gs pos="0">
                <a:schemeClr val="bg1"/>
              </a:gs>
              <a:gs pos="100000">
                <a:schemeClr val="hlink"/>
              </a:gs>
            </a:gsLst>
            <a:lin ang="1890000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eaLnBrk="1" hangingPunct="1"/>
            <a:endParaRPr kumimoji="1" lang="en-US">
              <a:solidFill>
                <a:srgbClr val="000000"/>
              </a:solidFill>
              <a:latin typeface="Arial" charset="0"/>
            </a:endParaRPr>
          </a:p>
        </p:txBody>
      </p:sp>
      <p:sp>
        <p:nvSpPr>
          <p:cNvPr id="226311" name="Rectangle 7"/>
          <p:cNvSpPr>
            <a:spLocks noChangeArrowheads="1"/>
          </p:cNvSpPr>
          <p:nvPr/>
        </p:nvSpPr>
        <p:spPr bwMode="gray">
          <a:xfrm>
            <a:off x="762000" y="990600"/>
            <a:ext cx="31750" cy="1052513"/>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eaLnBrk="1" hangingPunct="1"/>
            <a:endParaRPr kumimoji="1" lang="en-US">
              <a:solidFill>
                <a:srgbClr val="000000"/>
              </a:solidFill>
              <a:latin typeface="Arial" charset="0"/>
            </a:endParaRPr>
          </a:p>
        </p:txBody>
      </p:sp>
      <p:sp>
        <p:nvSpPr>
          <p:cNvPr id="226312" name="Rectangle 8"/>
          <p:cNvSpPr>
            <a:spLocks noChangeArrowheads="1"/>
          </p:cNvSpPr>
          <p:nvPr/>
        </p:nvSpPr>
        <p:spPr bwMode="gray">
          <a:xfrm flipV="1">
            <a:off x="460375" y="1828800"/>
            <a:ext cx="8683625" cy="46038"/>
          </a:xfrm>
          <a:prstGeom prst="rect">
            <a:avLst/>
          </a:prstGeom>
          <a:gradFill rotWithShape="0">
            <a:gsLst>
              <a:gs pos="0">
                <a:schemeClr val="bg2"/>
              </a:gs>
              <a:gs pos="100000">
                <a:schemeClr val="bg1"/>
              </a:gs>
            </a:gsLst>
            <a:lin ang="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rot="10800000" wrap="none" anchor="ctr"/>
          <a:lstStyle/>
          <a:p>
            <a:pPr algn="ctr" eaLnBrk="1" hangingPunct="1"/>
            <a:endParaRPr kumimoji="1" lang="en-US">
              <a:solidFill>
                <a:srgbClr val="000000"/>
              </a:solidFill>
              <a:latin typeface="Arial" charset="0"/>
            </a:endParaRPr>
          </a:p>
        </p:txBody>
      </p:sp>
      <p:sp>
        <p:nvSpPr>
          <p:cNvPr id="226313" name="Rectangle 9"/>
          <p:cNvSpPr>
            <a:spLocks noGrp="1" noChangeArrowheads="1"/>
          </p:cNvSpPr>
          <p:nvPr>
            <p:ph type="title"/>
          </p:nvPr>
        </p:nvSpPr>
        <p:spPr bwMode="auto">
          <a:xfrm>
            <a:off x="1150938" y="617538"/>
            <a:ext cx="7793037"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226314" name="Rectangle 10"/>
          <p:cNvSpPr>
            <a:spLocks noGrp="1" noChangeArrowheads="1"/>
          </p:cNvSpPr>
          <p:nvPr>
            <p:ph type="body" idx="1"/>
          </p:nvPr>
        </p:nvSpPr>
        <p:spPr bwMode="auto">
          <a:xfrm>
            <a:off x="1182688" y="2017713"/>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88523" name="Rectangle 11"/>
          <p:cNvSpPr>
            <a:spLocks noGrp="1" noChangeArrowheads="1"/>
          </p:cNvSpPr>
          <p:nvPr>
            <p:ph type="dt" sz="half" idx="2"/>
          </p:nvPr>
        </p:nvSpPr>
        <p:spPr bwMode="auto">
          <a:xfrm>
            <a:off x="914400" y="6324600"/>
            <a:ext cx="19050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400">
                <a:solidFill>
                  <a:srgbClr val="000000"/>
                </a:solidFill>
                <a:latin typeface="Arial" charset="0"/>
                <a:ea typeface="ＭＳ Ｐゴシック" charset="0"/>
                <a:cs typeface="ＭＳ Ｐゴシック" charset="0"/>
              </a:defRPr>
            </a:lvl1pPr>
          </a:lstStyle>
          <a:p>
            <a:pPr>
              <a:defRPr/>
            </a:pPr>
            <a:endParaRPr lang="en-US"/>
          </a:p>
        </p:txBody>
      </p:sp>
      <p:sp>
        <p:nvSpPr>
          <p:cNvPr id="1088524" name="Rectangle 12"/>
          <p:cNvSpPr>
            <a:spLocks noGrp="1" noChangeArrowheads="1"/>
          </p:cNvSpPr>
          <p:nvPr>
            <p:ph type="ftr" sz="quarter" idx="3"/>
          </p:nvPr>
        </p:nvSpPr>
        <p:spPr bwMode="auto">
          <a:xfrm>
            <a:off x="3352800" y="6324600"/>
            <a:ext cx="2895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ctr" eaLnBrk="1" hangingPunct="1">
              <a:defRPr sz="1400">
                <a:solidFill>
                  <a:srgbClr val="000000"/>
                </a:solidFill>
                <a:latin typeface="Arial" charset="0"/>
                <a:ea typeface="ＭＳ Ｐゴシック" charset="0"/>
                <a:cs typeface="ＭＳ Ｐゴシック" charset="0"/>
              </a:defRPr>
            </a:lvl1pPr>
          </a:lstStyle>
          <a:p>
            <a:pPr>
              <a:defRPr/>
            </a:pPr>
            <a:endParaRPr lang="en-US"/>
          </a:p>
        </p:txBody>
      </p:sp>
      <p:sp>
        <p:nvSpPr>
          <p:cNvPr id="1088525" name="Rectangle 13"/>
          <p:cNvSpPr>
            <a:spLocks noGrp="1" noChangeArrowheads="1"/>
          </p:cNvSpPr>
          <p:nvPr>
            <p:ph type="sldNum" sz="quarter" idx="4"/>
          </p:nvPr>
        </p:nvSpPr>
        <p:spPr bwMode="auto">
          <a:xfrm>
            <a:off x="6781800" y="6324600"/>
            <a:ext cx="19050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400">
                <a:solidFill>
                  <a:srgbClr val="000000"/>
                </a:solidFill>
                <a:latin typeface="Arial" charset="0"/>
              </a:defRPr>
            </a:lvl1pPr>
          </a:lstStyle>
          <a:p>
            <a:pPr>
              <a:defRPr/>
            </a:pPr>
            <a:fld id="{FB59D90D-D4FA-FB48-866B-F32E289C609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6838" r:id="rId1"/>
    <p:sldLayoutId id="2147486839" r:id="rId2"/>
    <p:sldLayoutId id="2147486840" r:id="rId3"/>
    <p:sldLayoutId id="2147486841" r:id="rId4"/>
    <p:sldLayoutId id="2147486842" r:id="rId5"/>
    <p:sldLayoutId id="2147486843" r:id="rId6"/>
    <p:sldLayoutId id="2147486844" r:id="rId7"/>
    <p:sldLayoutId id="2147486845" r:id="rId8"/>
    <p:sldLayoutId id="2147486846" r:id="rId9"/>
    <p:sldLayoutId id="2147486847" r:id="rId10"/>
    <p:sldLayoutId id="2147486848" r:id="rId11"/>
  </p:sldLayoutIdLst>
  <p:txStyles>
    <p:titleStyle>
      <a:lvl1pPr algn="l" rtl="0" eaLnBrk="0" fontAlgn="base" hangingPunct="0">
        <a:spcBef>
          <a:spcPct val="0"/>
        </a:spcBef>
        <a:spcAft>
          <a:spcPct val="0"/>
        </a:spcAft>
        <a:defRPr sz="4400">
          <a:solidFill>
            <a:schemeClr val="tx2"/>
          </a:solidFill>
          <a:latin typeface="+mj-lt"/>
          <a:ea typeface="+mj-ea"/>
          <a:cs typeface="ＭＳ Ｐゴシック" charset="0"/>
        </a:defRPr>
      </a:lvl1pPr>
      <a:lvl2pPr algn="l"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l"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l"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l"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l" rtl="0" fontAlgn="base">
        <a:spcBef>
          <a:spcPct val="0"/>
        </a:spcBef>
        <a:spcAft>
          <a:spcPct val="0"/>
        </a:spcAft>
        <a:defRPr sz="4400">
          <a:solidFill>
            <a:schemeClr val="tx2"/>
          </a:solidFill>
          <a:latin typeface="Arial" charset="0"/>
          <a:ea typeface="ＭＳ Ｐゴシック" charset="0"/>
        </a:defRPr>
      </a:lvl6pPr>
      <a:lvl7pPr marL="914400" algn="l" rtl="0" fontAlgn="base">
        <a:spcBef>
          <a:spcPct val="0"/>
        </a:spcBef>
        <a:spcAft>
          <a:spcPct val="0"/>
        </a:spcAft>
        <a:defRPr sz="4400">
          <a:solidFill>
            <a:schemeClr val="tx2"/>
          </a:solidFill>
          <a:latin typeface="Arial" charset="0"/>
          <a:ea typeface="ＭＳ Ｐゴシック" charset="0"/>
        </a:defRPr>
      </a:lvl7pPr>
      <a:lvl8pPr marL="1371600" algn="l" rtl="0" fontAlgn="base">
        <a:spcBef>
          <a:spcPct val="0"/>
        </a:spcBef>
        <a:spcAft>
          <a:spcPct val="0"/>
        </a:spcAft>
        <a:defRPr sz="4400">
          <a:solidFill>
            <a:schemeClr val="tx2"/>
          </a:solidFill>
          <a:latin typeface="Arial" charset="0"/>
          <a:ea typeface="ＭＳ Ｐゴシック" charset="0"/>
        </a:defRPr>
      </a:lvl8pPr>
      <a:lvl9pPr marL="1828800" algn="l" rtl="0" fontAlgn="base">
        <a:spcBef>
          <a:spcPct val="0"/>
        </a:spcBef>
        <a:spcAft>
          <a:spcPct val="0"/>
        </a:spcAft>
        <a:defRPr sz="4400">
          <a:solidFill>
            <a:schemeClr val="tx2"/>
          </a:solidFill>
          <a:latin typeface="Arial" charset="0"/>
          <a:ea typeface="ＭＳ Ｐゴシック" charset="0"/>
        </a:defRPr>
      </a:lvl9pPr>
    </p:titleStyle>
    <p:bodyStyle>
      <a:lvl1pPr marL="342900" indent="-342900" algn="l" rtl="0" eaLnBrk="0" fontAlgn="base" hangingPunct="0">
        <a:spcBef>
          <a:spcPct val="20000"/>
        </a:spcBef>
        <a:spcAft>
          <a:spcPct val="0"/>
        </a:spcAft>
        <a:buClr>
          <a:schemeClr val="folHlink"/>
        </a:buClr>
        <a:buSzPct val="60000"/>
        <a:buFont typeface="Wingdings" charset="0"/>
        <a:buChar char="n"/>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lr>
          <a:schemeClr val="hlink"/>
        </a:buClr>
        <a:buSzPct val="55000"/>
        <a:buFont typeface="Wingdings" charset="0"/>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charset="0"/>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charset="0"/>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charset="0"/>
        <a:buChar char="n"/>
        <a:defRPr sz="2000">
          <a:solidFill>
            <a:schemeClr val="tx1"/>
          </a:solidFill>
          <a:latin typeface="+mn-lt"/>
          <a:ea typeface="+mn-ea"/>
        </a:defRPr>
      </a:lvl5pPr>
      <a:lvl6pPr marL="2514600" indent="-228600" algn="l" rtl="0" fontAlgn="base">
        <a:spcBef>
          <a:spcPct val="20000"/>
        </a:spcBef>
        <a:spcAft>
          <a:spcPct val="0"/>
        </a:spcAft>
        <a:buClr>
          <a:schemeClr val="accent1"/>
        </a:buClr>
        <a:buSzPct val="50000"/>
        <a:buFont typeface="Wingdings" charset="0"/>
        <a:buChar char="n"/>
        <a:defRPr sz="2000">
          <a:solidFill>
            <a:schemeClr val="tx1"/>
          </a:solidFill>
          <a:latin typeface="+mn-lt"/>
          <a:ea typeface="+mn-ea"/>
        </a:defRPr>
      </a:lvl6pPr>
      <a:lvl7pPr marL="2971800" indent="-228600" algn="l" rtl="0" fontAlgn="base">
        <a:spcBef>
          <a:spcPct val="20000"/>
        </a:spcBef>
        <a:spcAft>
          <a:spcPct val="0"/>
        </a:spcAft>
        <a:buClr>
          <a:schemeClr val="accent1"/>
        </a:buClr>
        <a:buSzPct val="50000"/>
        <a:buFont typeface="Wingdings" charset="0"/>
        <a:buChar char="n"/>
        <a:defRPr sz="2000">
          <a:solidFill>
            <a:schemeClr val="tx1"/>
          </a:solidFill>
          <a:latin typeface="+mn-lt"/>
          <a:ea typeface="+mn-ea"/>
        </a:defRPr>
      </a:lvl7pPr>
      <a:lvl8pPr marL="3429000" indent="-228600" algn="l" rtl="0" fontAlgn="base">
        <a:spcBef>
          <a:spcPct val="20000"/>
        </a:spcBef>
        <a:spcAft>
          <a:spcPct val="0"/>
        </a:spcAft>
        <a:buClr>
          <a:schemeClr val="accent1"/>
        </a:buClr>
        <a:buSzPct val="50000"/>
        <a:buFont typeface="Wingdings" charset="0"/>
        <a:buChar char="n"/>
        <a:defRPr sz="2000">
          <a:solidFill>
            <a:schemeClr val="tx1"/>
          </a:solidFill>
          <a:latin typeface="+mn-lt"/>
          <a:ea typeface="+mn-ea"/>
        </a:defRPr>
      </a:lvl8pPr>
      <a:lvl9pPr marL="3886200" indent="-228600" algn="l" rtl="0" fontAlgn="base">
        <a:spcBef>
          <a:spcPct val="20000"/>
        </a:spcBef>
        <a:spcAft>
          <a:spcPct val="0"/>
        </a:spcAft>
        <a:buClr>
          <a:schemeClr val="accent1"/>
        </a:buClr>
        <a:buSzPct val="50000"/>
        <a:buFont typeface="Wingdings" charset="0"/>
        <a:buChar char="n"/>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8594" name="Line 1026"/>
          <p:cNvSpPr>
            <a:spLocks noChangeShapeType="1"/>
          </p:cNvSpPr>
          <p:nvPr/>
        </p:nvSpPr>
        <p:spPr bwMode="auto">
          <a:xfrm>
            <a:off x="7962900" y="152400"/>
            <a:ext cx="0" cy="15240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38595" name="Rectangle 1027"/>
          <p:cNvSpPr>
            <a:spLocks noGrp="1" noChangeArrowheads="1"/>
          </p:cNvSpPr>
          <p:nvPr>
            <p:ph type="title"/>
          </p:nvPr>
        </p:nvSpPr>
        <p:spPr bwMode="auto">
          <a:xfrm>
            <a:off x="457200" y="122238"/>
            <a:ext cx="7543800" cy="1295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238596" name="Rectangle 1028"/>
          <p:cNvSpPr>
            <a:spLocks noGrp="1" noChangeArrowheads="1"/>
          </p:cNvSpPr>
          <p:nvPr>
            <p:ph type="body" idx="1"/>
          </p:nvPr>
        </p:nvSpPr>
        <p:spPr bwMode="auto">
          <a:xfrm>
            <a:off x="457200" y="1719263"/>
            <a:ext cx="8229600" cy="44116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45861" name="Rectangle 1029"/>
          <p:cNvSpPr>
            <a:spLocks noGrp="1" noChangeArrowheads="1"/>
          </p:cNvSpPr>
          <p:nvPr>
            <p:ph type="dt" sz="half" idx="2"/>
          </p:nvPr>
        </p:nvSpPr>
        <p:spPr bwMode="auto">
          <a:xfrm>
            <a:off x="457200" y="6248400"/>
            <a:ext cx="21336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000">
                <a:solidFill>
                  <a:srgbClr val="000000"/>
                </a:solidFill>
                <a:latin typeface="Arial" charset="0"/>
                <a:ea typeface="ＭＳ Ｐゴシック" charset="0"/>
                <a:cs typeface="ＭＳ Ｐゴシック" charset="0"/>
              </a:defRPr>
            </a:lvl1pPr>
          </a:lstStyle>
          <a:p>
            <a:pPr>
              <a:defRPr/>
            </a:pPr>
            <a:endParaRPr lang="en-US"/>
          </a:p>
        </p:txBody>
      </p:sp>
      <p:sp>
        <p:nvSpPr>
          <p:cNvPr id="1145862" name="Rectangle 1030"/>
          <p:cNvSpPr>
            <a:spLocks noGrp="1" noChangeArrowheads="1"/>
          </p:cNvSpPr>
          <p:nvPr>
            <p:ph type="ftr" sz="quarter" idx="3"/>
          </p:nvPr>
        </p:nvSpPr>
        <p:spPr bwMode="auto">
          <a:xfrm>
            <a:off x="3124200" y="6248400"/>
            <a:ext cx="28956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000">
                <a:solidFill>
                  <a:srgbClr val="000000"/>
                </a:solidFill>
                <a:latin typeface="Arial" charset="0"/>
                <a:ea typeface="ＭＳ Ｐゴシック" charset="0"/>
                <a:cs typeface="ＭＳ Ｐゴシック" charset="0"/>
              </a:defRPr>
            </a:lvl1pPr>
          </a:lstStyle>
          <a:p>
            <a:pPr>
              <a:defRPr/>
            </a:pPr>
            <a:endParaRPr lang="en-US"/>
          </a:p>
        </p:txBody>
      </p:sp>
      <p:sp>
        <p:nvSpPr>
          <p:cNvPr id="1145863" name="Rectangle 1031"/>
          <p:cNvSpPr>
            <a:spLocks noGrp="1" noChangeArrowheads="1"/>
          </p:cNvSpPr>
          <p:nvPr>
            <p:ph type="sldNum" sz="quarter" idx="4"/>
          </p:nvPr>
        </p:nvSpPr>
        <p:spPr bwMode="auto">
          <a:xfrm>
            <a:off x="6553200" y="6248400"/>
            <a:ext cx="21336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000">
                <a:solidFill>
                  <a:srgbClr val="000000"/>
                </a:solidFill>
                <a:latin typeface="Arial" charset="0"/>
              </a:defRPr>
            </a:lvl1pPr>
          </a:lstStyle>
          <a:p>
            <a:pPr>
              <a:defRPr/>
            </a:pPr>
            <a:fld id="{2EBBEF9F-D2BE-F142-9DB9-768E371B0BF7}" type="slidenum">
              <a:rPr lang="en-US"/>
              <a:pPr>
                <a:defRPr/>
              </a:pPr>
              <a:t>‹#›</a:t>
            </a:fld>
            <a:endParaRPr lang="en-US"/>
          </a:p>
        </p:txBody>
      </p:sp>
      <p:grpSp>
        <p:nvGrpSpPr>
          <p:cNvPr id="238600" name="Group 1032"/>
          <p:cNvGrpSpPr>
            <a:grpSpLocks/>
          </p:cNvGrpSpPr>
          <p:nvPr/>
        </p:nvGrpSpPr>
        <p:grpSpPr bwMode="auto">
          <a:xfrm>
            <a:off x="8153400" y="152400"/>
            <a:ext cx="792163" cy="1295400"/>
            <a:chOff x="5136" y="960"/>
            <a:chExt cx="528" cy="864"/>
          </a:xfrm>
        </p:grpSpPr>
        <p:sp>
          <p:nvSpPr>
            <p:cNvPr id="238601" name="Oval 1033"/>
            <p:cNvSpPr>
              <a:spLocks noChangeArrowheads="1"/>
            </p:cNvSpPr>
            <p:nvPr/>
          </p:nvSpPr>
          <p:spPr bwMode="auto">
            <a:xfrm>
              <a:off x="5136" y="960"/>
              <a:ext cx="80" cy="80"/>
            </a:xfrm>
            <a:prstGeom prst="ellipse">
              <a:avLst/>
            </a:pr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solidFill>
                  <a:srgbClr val="000000"/>
                </a:solidFill>
                <a:latin typeface="Arial" charset="0"/>
              </a:endParaRPr>
            </a:p>
          </p:txBody>
        </p:sp>
        <p:sp>
          <p:nvSpPr>
            <p:cNvPr id="238602" name="Oval 1034"/>
            <p:cNvSpPr>
              <a:spLocks noChangeArrowheads="1"/>
            </p:cNvSpPr>
            <p:nvPr/>
          </p:nvSpPr>
          <p:spPr bwMode="auto">
            <a:xfrm>
              <a:off x="5248" y="960"/>
              <a:ext cx="79" cy="80"/>
            </a:xfrm>
            <a:prstGeom prst="ellipse">
              <a:avLst/>
            </a:pr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solidFill>
                  <a:srgbClr val="000000"/>
                </a:solidFill>
                <a:latin typeface="Arial" charset="0"/>
              </a:endParaRPr>
            </a:p>
          </p:txBody>
        </p:sp>
        <p:sp>
          <p:nvSpPr>
            <p:cNvPr id="238603" name="Oval 1035"/>
            <p:cNvSpPr>
              <a:spLocks noChangeArrowheads="1"/>
            </p:cNvSpPr>
            <p:nvPr/>
          </p:nvSpPr>
          <p:spPr bwMode="auto">
            <a:xfrm>
              <a:off x="5360" y="960"/>
              <a:ext cx="76" cy="80"/>
            </a:xfrm>
            <a:prstGeom prst="ellipse">
              <a:avLst/>
            </a:pr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solidFill>
                  <a:srgbClr val="000000"/>
                </a:solidFill>
                <a:latin typeface="Arial" charset="0"/>
              </a:endParaRPr>
            </a:p>
          </p:txBody>
        </p:sp>
        <p:sp>
          <p:nvSpPr>
            <p:cNvPr id="238604" name="Oval 1036"/>
            <p:cNvSpPr>
              <a:spLocks noChangeArrowheads="1"/>
            </p:cNvSpPr>
            <p:nvPr/>
          </p:nvSpPr>
          <p:spPr bwMode="auto">
            <a:xfrm>
              <a:off x="5136" y="1072"/>
              <a:ext cx="80" cy="77"/>
            </a:xfrm>
            <a:prstGeom prst="ellipse">
              <a:avLst/>
            </a:pr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solidFill>
                  <a:srgbClr val="000000"/>
                </a:solidFill>
                <a:latin typeface="Arial" charset="0"/>
              </a:endParaRPr>
            </a:p>
          </p:txBody>
        </p:sp>
        <p:sp>
          <p:nvSpPr>
            <p:cNvPr id="238605" name="Oval 1037"/>
            <p:cNvSpPr>
              <a:spLocks noChangeArrowheads="1"/>
            </p:cNvSpPr>
            <p:nvPr/>
          </p:nvSpPr>
          <p:spPr bwMode="auto">
            <a:xfrm>
              <a:off x="5248" y="1072"/>
              <a:ext cx="79" cy="77"/>
            </a:xfrm>
            <a:prstGeom prst="ellipse">
              <a:avLst/>
            </a:pr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solidFill>
                  <a:srgbClr val="000000"/>
                </a:solidFill>
                <a:latin typeface="Arial" charset="0"/>
              </a:endParaRPr>
            </a:p>
          </p:txBody>
        </p:sp>
        <p:sp>
          <p:nvSpPr>
            <p:cNvPr id="238606" name="Oval 1038"/>
            <p:cNvSpPr>
              <a:spLocks noChangeArrowheads="1"/>
            </p:cNvSpPr>
            <p:nvPr/>
          </p:nvSpPr>
          <p:spPr bwMode="auto">
            <a:xfrm>
              <a:off x="5360" y="1072"/>
              <a:ext cx="76" cy="77"/>
            </a:xfrm>
            <a:prstGeom prst="ellipse">
              <a:avLst/>
            </a:pr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solidFill>
                  <a:srgbClr val="000000"/>
                </a:solidFill>
                <a:latin typeface="Arial" charset="0"/>
              </a:endParaRPr>
            </a:p>
          </p:txBody>
        </p:sp>
        <p:sp>
          <p:nvSpPr>
            <p:cNvPr id="238607" name="Oval 1039"/>
            <p:cNvSpPr>
              <a:spLocks noChangeArrowheads="1"/>
            </p:cNvSpPr>
            <p:nvPr/>
          </p:nvSpPr>
          <p:spPr bwMode="auto">
            <a:xfrm>
              <a:off x="5472" y="1072"/>
              <a:ext cx="74" cy="77"/>
            </a:xfrm>
            <a:prstGeom prst="ellipse">
              <a:avLst/>
            </a:prstGeom>
            <a:solidFill>
              <a:schemeClr val="accent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solidFill>
                  <a:srgbClr val="000000"/>
                </a:solidFill>
                <a:latin typeface="Arial" charset="0"/>
              </a:endParaRPr>
            </a:p>
          </p:txBody>
        </p:sp>
        <p:sp>
          <p:nvSpPr>
            <p:cNvPr id="238608" name="Oval 1040"/>
            <p:cNvSpPr>
              <a:spLocks noChangeArrowheads="1"/>
            </p:cNvSpPr>
            <p:nvPr/>
          </p:nvSpPr>
          <p:spPr bwMode="auto">
            <a:xfrm>
              <a:off x="5136" y="1184"/>
              <a:ext cx="80" cy="74"/>
            </a:xfrm>
            <a:prstGeom prst="ellipse">
              <a:avLst/>
            </a:pr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solidFill>
                  <a:srgbClr val="000000"/>
                </a:solidFill>
                <a:latin typeface="Arial" charset="0"/>
              </a:endParaRPr>
            </a:p>
          </p:txBody>
        </p:sp>
        <p:sp>
          <p:nvSpPr>
            <p:cNvPr id="238609" name="Oval 1041"/>
            <p:cNvSpPr>
              <a:spLocks noChangeArrowheads="1"/>
            </p:cNvSpPr>
            <p:nvPr/>
          </p:nvSpPr>
          <p:spPr bwMode="auto">
            <a:xfrm>
              <a:off x="5248" y="1184"/>
              <a:ext cx="79" cy="74"/>
            </a:xfrm>
            <a:prstGeom prst="ellipse">
              <a:avLst/>
            </a:pr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solidFill>
                  <a:srgbClr val="000000"/>
                </a:solidFill>
                <a:latin typeface="Arial" charset="0"/>
              </a:endParaRPr>
            </a:p>
          </p:txBody>
        </p:sp>
        <p:sp>
          <p:nvSpPr>
            <p:cNvPr id="238610" name="Oval 1042"/>
            <p:cNvSpPr>
              <a:spLocks noChangeArrowheads="1"/>
            </p:cNvSpPr>
            <p:nvPr/>
          </p:nvSpPr>
          <p:spPr bwMode="auto">
            <a:xfrm>
              <a:off x="5360" y="1184"/>
              <a:ext cx="76" cy="74"/>
            </a:xfrm>
            <a:prstGeom prst="ellipse">
              <a:avLst/>
            </a:prstGeom>
            <a:solidFill>
              <a:schemeClr val="accent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solidFill>
                  <a:srgbClr val="000000"/>
                </a:solidFill>
                <a:latin typeface="Arial" charset="0"/>
              </a:endParaRPr>
            </a:p>
          </p:txBody>
        </p:sp>
        <p:sp>
          <p:nvSpPr>
            <p:cNvPr id="238611" name="Oval 1043"/>
            <p:cNvSpPr>
              <a:spLocks noChangeArrowheads="1"/>
            </p:cNvSpPr>
            <p:nvPr/>
          </p:nvSpPr>
          <p:spPr bwMode="auto">
            <a:xfrm>
              <a:off x="5472" y="1184"/>
              <a:ext cx="74" cy="74"/>
            </a:xfrm>
            <a:prstGeom prst="ellipse">
              <a:avLst/>
            </a:prstGeom>
            <a:solidFill>
              <a:schemeClr val="accent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solidFill>
                  <a:srgbClr val="000000"/>
                </a:solidFill>
                <a:latin typeface="Arial" charset="0"/>
              </a:endParaRPr>
            </a:p>
          </p:txBody>
        </p:sp>
        <p:sp>
          <p:nvSpPr>
            <p:cNvPr id="238612" name="Oval 1044"/>
            <p:cNvSpPr>
              <a:spLocks noChangeArrowheads="1"/>
            </p:cNvSpPr>
            <p:nvPr/>
          </p:nvSpPr>
          <p:spPr bwMode="auto">
            <a:xfrm>
              <a:off x="5584" y="1184"/>
              <a:ext cx="80" cy="74"/>
            </a:xfrm>
            <a:prstGeom prst="ellipse">
              <a:avLst/>
            </a:pr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solidFill>
                  <a:srgbClr val="000000"/>
                </a:solidFill>
                <a:latin typeface="Arial" charset="0"/>
              </a:endParaRPr>
            </a:p>
          </p:txBody>
        </p:sp>
        <p:sp>
          <p:nvSpPr>
            <p:cNvPr id="238613" name="Oval 1045"/>
            <p:cNvSpPr>
              <a:spLocks noChangeArrowheads="1"/>
            </p:cNvSpPr>
            <p:nvPr/>
          </p:nvSpPr>
          <p:spPr bwMode="auto">
            <a:xfrm>
              <a:off x="5136" y="1296"/>
              <a:ext cx="80" cy="80"/>
            </a:xfrm>
            <a:prstGeom prst="ellipse">
              <a:avLst/>
            </a:pr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solidFill>
                  <a:srgbClr val="000000"/>
                </a:solidFill>
                <a:latin typeface="Arial" charset="0"/>
              </a:endParaRPr>
            </a:p>
          </p:txBody>
        </p:sp>
        <p:sp>
          <p:nvSpPr>
            <p:cNvPr id="238614" name="Oval 1046"/>
            <p:cNvSpPr>
              <a:spLocks noChangeArrowheads="1"/>
            </p:cNvSpPr>
            <p:nvPr/>
          </p:nvSpPr>
          <p:spPr bwMode="auto">
            <a:xfrm>
              <a:off x="5248" y="1296"/>
              <a:ext cx="79" cy="80"/>
            </a:xfrm>
            <a:prstGeom prst="ellipse">
              <a:avLst/>
            </a:prstGeom>
            <a:solidFill>
              <a:schemeClr val="accent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solidFill>
                  <a:srgbClr val="000000"/>
                </a:solidFill>
                <a:latin typeface="Arial" charset="0"/>
              </a:endParaRPr>
            </a:p>
          </p:txBody>
        </p:sp>
        <p:sp>
          <p:nvSpPr>
            <p:cNvPr id="238615" name="Oval 1047"/>
            <p:cNvSpPr>
              <a:spLocks noChangeArrowheads="1"/>
            </p:cNvSpPr>
            <p:nvPr/>
          </p:nvSpPr>
          <p:spPr bwMode="auto">
            <a:xfrm>
              <a:off x="5360" y="1296"/>
              <a:ext cx="76" cy="80"/>
            </a:xfrm>
            <a:prstGeom prst="ellipse">
              <a:avLst/>
            </a:prstGeom>
            <a:solidFill>
              <a:schemeClr val="accent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solidFill>
                  <a:srgbClr val="000000"/>
                </a:solidFill>
                <a:latin typeface="Arial" charset="0"/>
              </a:endParaRPr>
            </a:p>
          </p:txBody>
        </p:sp>
        <p:sp>
          <p:nvSpPr>
            <p:cNvPr id="238616" name="Oval 1048"/>
            <p:cNvSpPr>
              <a:spLocks noChangeArrowheads="1"/>
            </p:cNvSpPr>
            <p:nvPr/>
          </p:nvSpPr>
          <p:spPr bwMode="auto">
            <a:xfrm>
              <a:off x="5472" y="1296"/>
              <a:ext cx="74" cy="80"/>
            </a:xfrm>
            <a:prstGeom prst="ellipse">
              <a:avLst/>
            </a:pr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solidFill>
                  <a:srgbClr val="000000"/>
                </a:solidFill>
                <a:latin typeface="Arial" charset="0"/>
              </a:endParaRPr>
            </a:p>
          </p:txBody>
        </p:sp>
        <p:sp>
          <p:nvSpPr>
            <p:cNvPr id="238617" name="Oval 1049"/>
            <p:cNvSpPr>
              <a:spLocks noChangeArrowheads="1"/>
            </p:cNvSpPr>
            <p:nvPr/>
          </p:nvSpPr>
          <p:spPr bwMode="auto">
            <a:xfrm>
              <a:off x="5136" y="1408"/>
              <a:ext cx="80" cy="80"/>
            </a:xfrm>
            <a:prstGeom prst="ellipse">
              <a:avLst/>
            </a:prstGeom>
            <a:solidFill>
              <a:schemeClr val="accent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solidFill>
                  <a:srgbClr val="000000"/>
                </a:solidFill>
                <a:latin typeface="Arial" charset="0"/>
              </a:endParaRPr>
            </a:p>
          </p:txBody>
        </p:sp>
        <p:sp>
          <p:nvSpPr>
            <p:cNvPr id="238618" name="Oval 1050"/>
            <p:cNvSpPr>
              <a:spLocks noChangeArrowheads="1"/>
            </p:cNvSpPr>
            <p:nvPr/>
          </p:nvSpPr>
          <p:spPr bwMode="auto">
            <a:xfrm>
              <a:off x="5248" y="1408"/>
              <a:ext cx="79" cy="80"/>
            </a:xfrm>
            <a:prstGeom prst="ellipse">
              <a:avLst/>
            </a:prstGeom>
            <a:solidFill>
              <a:schemeClr val="accent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solidFill>
                  <a:srgbClr val="000000"/>
                </a:solidFill>
                <a:latin typeface="Arial" charset="0"/>
              </a:endParaRPr>
            </a:p>
          </p:txBody>
        </p:sp>
        <p:sp>
          <p:nvSpPr>
            <p:cNvPr id="238619" name="Oval 1051"/>
            <p:cNvSpPr>
              <a:spLocks noChangeArrowheads="1"/>
            </p:cNvSpPr>
            <p:nvPr/>
          </p:nvSpPr>
          <p:spPr bwMode="auto">
            <a:xfrm>
              <a:off x="5360" y="1408"/>
              <a:ext cx="76" cy="80"/>
            </a:xfrm>
            <a:prstGeom prst="ellipse">
              <a:avLst/>
            </a:pr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solidFill>
                  <a:srgbClr val="000000"/>
                </a:solidFill>
                <a:latin typeface="Arial" charset="0"/>
              </a:endParaRPr>
            </a:p>
          </p:txBody>
        </p:sp>
        <p:sp>
          <p:nvSpPr>
            <p:cNvPr id="238620" name="Oval 1052"/>
            <p:cNvSpPr>
              <a:spLocks noChangeArrowheads="1"/>
            </p:cNvSpPr>
            <p:nvPr/>
          </p:nvSpPr>
          <p:spPr bwMode="auto">
            <a:xfrm>
              <a:off x="5472" y="1408"/>
              <a:ext cx="74" cy="80"/>
            </a:xfrm>
            <a:prstGeom prst="ellipse">
              <a:avLst/>
            </a:pr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solidFill>
                  <a:srgbClr val="000000"/>
                </a:solidFill>
                <a:latin typeface="Arial" charset="0"/>
              </a:endParaRPr>
            </a:p>
          </p:txBody>
        </p:sp>
        <p:sp>
          <p:nvSpPr>
            <p:cNvPr id="238621" name="Oval 1053"/>
            <p:cNvSpPr>
              <a:spLocks noChangeArrowheads="1"/>
            </p:cNvSpPr>
            <p:nvPr/>
          </p:nvSpPr>
          <p:spPr bwMode="auto">
            <a:xfrm>
              <a:off x="5584" y="1408"/>
              <a:ext cx="80" cy="80"/>
            </a:xfrm>
            <a:prstGeom prst="ellipse">
              <a:avLst/>
            </a:prstGeom>
            <a:solidFill>
              <a:schemeClr val="folHlink"/>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solidFill>
                  <a:srgbClr val="000000"/>
                </a:solidFill>
                <a:latin typeface="Arial" charset="0"/>
              </a:endParaRPr>
            </a:p>
          </p:txBody>
        </p:sp>
        <p:sp>
          <p:nvSpPr>
            <p:cNvPr id="238622" name="Oval 1054"/>
            <p:cNvSpPr>
              <a:spLocks noChangeArrowheads="1"/>
            </p:cNvSpPr>
            <p:nvPr/>
          </p:nvSpPr>
          <p:spPr bwMode="auto">
            <a:xfrm>
              <a:off x="5136" y="1520"/>
              <a:ext cx="80" cy="79"/>
            </a:xfrm>
            <a:prstGeom prst="ellipse">
              <a:avLst/>
            </a:prstGeom>
            <a:solidFill>
              <a:schemeClr val="accent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solidFill>
                  <a:srgbClr val="000000"/>
                </a:solidFill>
                <a:latin typeface="Arial" charset="0"/>
              </a:endParaRPr>
            </a:p>
          </p:txBody>
        </p:sp>
        <p:sp>
          <p:nvSpPr>
            <p:cNvPr id="238623" name="Oval 1055"/>
            <p:cNvSpPr>
              <a:spLocks noChangeArrowheads="1"/>
            </p:cNvSpPr>
            <p:nvPr/>
          </p:nvSpPr>
          <p:spPr bwMode="auto">
            <a:xfrm>
              <a:off x="5248" y="1520"/>
              <a:ext cx="79" cy="79"/>
            </a:xfrm>
            <a:prstGeom prst="ellipse">
              <a:avLst/>
            </a:pr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solidFill>
                  <a:srgbClr val="000000"/>
                </a:solidFill>
                <a:latin typeface="Arial" charset="0"/>
              </a:endParaRPr>
            </a:p>
          </p:txBody>
        </p:sp>
        <p:sp>
          <p:nvSpPr>
            <p:cNvPr id="238624" name="Oval 1056"/>
            <p:cNvSpPr>
              <a:spLocks noChangeArrowheads="1"/>
            </p:cNvSpPr>
            <p:nvPr/>
          </p:nvSpPr>
          <p:spPr bwMode="auto">
            <a:xfrm>
              <a:off x="5360" y="1520"/>
              <a:ext cx="76" cy="79"/>
            </a:xfrm>
            <a:prstGeom prst="ellipse">
              <a:avLst/>
            </a:pr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solidFill>
                  <a:srgbClr val="000000"/>
                </a:solidFill>
                <a:latin typeface="Arial" charset="0"/>
              </a:endParaRPr>
            </a:p>
          </p:txBody>
        </p:sp>
        <p:sp>
          <p:nvSpPr>
            <p:cNvPr id="238625" name="Oval 1057"/>
            <p:cNvSpPr>
              <a:spLocks noChangeArrowheads="1"/>
            </p:cNvSpPr>
            <p:nvPr/>
          </p:nvSpPr>
          <p:spPr bwMode="auto">
            <a:xfrm>
              <a:off x="5472" y="1520"/>
              <a:ext cx="74" cy="79"/>
            </a:xfrm>
            <a:prstGeom prst="ellipse">
              <a:avLst/>
            </a:prstGeom>
            <a:solidFill>
              <a:schemeClr val="folHlink"/>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solidFill>
                  <a:srgbClr val="000000"/>
                </a:solidFill>
                <a:latin typeface="Arial" charset="0"/>
              </a:endParaRPr>
            </a:p>
          </p:txBody>
        </p:sp>
        <p:sp>
          <p:nvSpPr>
            <p:cNvPr id="238626" name="Oval 1058"/>
            <p:cNvSpPr>
              <a:spLocks noChangeArrowheads="1"/>
            </p:cNvSpPr>
            <p:nvPr/>
          </p:nvSpPr>
          <p:spPr bwMode="auto">
            <a:xfrm>
              <a:off x="5136" y="1632"/>
              <a:ext cx="80" cy="75"/>
            </a:xfrm>
            <a:prstGeom prst="ellipse">
              <a:avLst/>
            </a:pr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solidFill>
                  <a:srgbClr val="000000"/>
                </a:solidFill>
                <a:latin typeface="Arial" charset="0"/>
              </a:endParaRPr>
            </a:p>
          </p:txBody>
        </p:sp>
        <p:sp>
          <p:nvSpPr>
            <p:cNvPr id="238627" name="Oval 1059"/>
            <p:cNvSpPr>
              <a:spLocks noChangeArrowheads="1"/>
            </p:cNvSpPr>
            <p:nvPr/>
          </p:nvSpPr>
          <p:spPr bwMode="auto">
            <a:xfrm>
              <a:off x="5248" y="1632"/>
              <a:ext cx="79" cy="75"/>
            </a:xfrm>
            <a:prstGeom prst="ellipse">
              <a:avLst/>
            </a:pr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solidFill>
                  <a:srgbClr val="000000"/>
                </a:solidFill>
                <a:latin typeface="Arial" charset="0"/>
              </a:endParaRPr>
            </a:p>
          </p:txBody>
        </p:sp>
        <p:sp>
          <p:nvSpPr>
            <p:cNvPr id="238628" name="Oval 1060"/>
            <p:cNvSpPr>
              <a:spLocks noChangeArrowheads="1"/>
            </p:cNvSpPr>
            <p:nvPr/>
          </p:nvSpPr>
          <p:spPr bwMode="auto">
            <a:xfrm>
              <a:off x="5360" y="1632"/>
              <a:ext cx="76" cy="75"/>
            </a:xfrm>
            <a:prstGeom prst="ellipse">
              <a:avLst/>
            </a:prstGeom>
            <a:solidFill>
              <a:schemeClr val="folHlink"/>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solidFill>
                  <a:srgbClr val="000000"/>
                </a:solidFill>
                <a:latin typeface="Arial" charset="0"/>
              </a:endParaRPr>
            </a:p>
          </p:txBody>
        </p:sp>
        <p:sp>
          <p:nvSpPr>
            <p:cNvPr id="238629" name="Oval 1061"/>
            <p:cNvSpPr>
              <a:spLocks noChangeArrowheads="1"/>
            </p:cNvSpPr>
            <p:nvPr/>
          </p:nvSpPr>
          <p:spPr bwMode="auto">
            <a:xfrm>
              <a:off x="5472" y="1632"/>
              <a:ext cx="74" cy="75"/>
            </a:xfrm>
            <a:prstGeom prst="ellipse">
              <a:avLst/>
            </a:prstGeom>
            <a:solidFill>
              <a:schemeClr val="folHlink"/>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solidFill>
                  <a:srgbClr val="000000"/>
                </a:solidFill>
                <a:latin typeface="Arial" charset="0"/>
              </a:endParaRPr>
            </a:p>
          </p:txBody>
        </p:sp>
        <p:sp>
          <p:nvSpPr>
            <p:cNvPr id="238630" name="Oval 1062"/>
            <p:cNvSpPr>
              <a:spLocks noChangeArrowheads="1"/>
            </p:cNvSpPr>
            <p:nvPr/>
          </p:nvSpPr>
          <p:spPr bwMode="auto">
            <a:xfrm>
              <a:off x="5248" y="1744"/>
              <a:ext cx="79" cy="80"/>
            </a:xfrm>
            <a:prstGeom prst="ellipse">
              <a:avLst/>
            </a:prstGeom>
            <a:solidFill>
              <a:schemeClr val="folHlink"/>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solidFill>
                  <a:srgbClr val="000000"/>
                </a:solidFill>
                <a:latin typeface="Arial" charset="0"/>
              </a:endParaRPr>
            </a:p>
          </p:txBody>
        </p:sp>
        <p:sp>
          <p:nvSpPr>
            <p:cNvPr id="238631" name="Oval 1063"/>
            <p:cNvSpPr>
              <a:spLocks noChangeArrowheads="1"/>
            </p:cNvSpPr>
            <p:nvPr/>
          </p:nvSpPr>
          <p:spPr bwMode="auto">
            <a:xfrm>
              <a:off x="5472" y="1744"/>
              <a:ext cx="74" cy="80"/>
            </a:xfrm>
            <a:prstGeom prst="ellipse">
              <a:avLst/>
            </a:prstGeom>
            <a:solidFill>
              <a:schemeClr val="folHlink"/>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solidFill>
                  <a:srgbClr val="000000"/>
                </a:solidFill>
                <a:latin typeface="Arial" charset="0"/>
              </a:endParaRPr>
            </a:p>
          </p:txBody>
        </p:sp>
      </p:grpSp>
    </p:spTree>
  </p:cSld>
  <p:clrMap bg1="lt1" tx1="dk1" bg2="lt2" tx2="dk2" accent1="accent1" accent2="accent2" accent3="accent3" accent4="accent4" accent5="accent5" accent6="accent6" hlink="hlink" folHlink="folHlink"/>
  <p:sldLayoutIdLst>
    <p:sldLayoutId id="2147486849" r:id="rId1"/>
    <p:sldLayoutId id="2147486850" r:id="rId2"/>
    <p:sldLayoutId id="2147486851" r:id="rId3"/>
    <p:sldLayoutId id="2147486852" r:id="rId4"/>
    <p:sldLayoutId id="2147486853" r:id="rId5"/>
    <p:sldLayoutId id="2147486854" r:id="rId6"/>
    <p:sldLayoutId id="2147486855" r:id="rId7"/>
    <p:sldLayoutId id="2147486856" r:id="rId8"/>
    <p:sldLayoutId id="2147486857" r:id="rId9"/>
    <p:sldLayoutId id="2147486858" r:id="rId10"/>
    <p:sldLayoutId id="2147486859" r:id="rId11"/>
  </p:sldLayoutIdLst>
  <p:txStyles>
    <p:titleStyle>
      <a:lvl1pPr algn="l" rtl="0" eaLnBrk="0" fontAlgn="base" hangingPunct="0">
        <a:spcBef>
          <a:spcPct val="0"/>
        </a:spcBef>
        <a:spcAft>
          <a:spcPct val="0"/>
        </a:spcAft>
        <a:defRPr sz="3900" b="1">
          <a:solidFill>
            <a:schemeClr val="tx2"/>
          </a:solidFill>
          <a:latin typeface="+mj-lt"/>
          <a:ea typeface="+mj-ea"/>
          <a:cs typeface="ＭＳ Ｐゴシック" charset="0"/>
        </a:defRPr>
      </a:lvl1pPr>
      <a:lvl2pPr algn="l" rtl="0" eaLnBrk="0" fontAlgn="base" hangingPunct="0">
        <a:spcBef>
          <a:spcPct val="0"/>
        </a:spcBef>
        <a:spcAft>
          <a:spcPct val="0"/>
        </a:spcAft>
        <a:defRPr sz="3900" b="1">
          <a:solidFill>
            <a:schemeClr val="tx2"/>
          </a:solidFill>
          <a:latin typeface="Arial" charset="0"/>
          <a:ea typeface="ＭＳ Ｐゴシック" charset="0"/>
          <a:cs typeface="ＭＳ Ｐゴシック" charset="0"/>
        </a:defRPr>
      </a:lvl2pPr>
      <a:lvl3pPr algn="l" rtl="0" eaLnBrk="0" fontAlgn="base" hangingPunct="0">
        <a:spcBef>
          <a:spcPct val="0"/>
        </a:spcBef>
        <a:spcAft>
          <a:spcPct val="0"/>
        </a:spcAft>
        <a:defRPr sz="3900" b="1">
          <a:solidFill>
            <a:schemeClr val="tx2"/>
          </a:solidFill>
          <a:latin typeface="Arial" charset="0"/>
          <a:ea typeface="ＭＳ Ｐゴシック" charset="0"/>
          <a:cs typeface="ＭＳ Ｐゴシック" charset="0"/>
        </a:defRPr>
      </a:lvl3pPr>
      <a:lvl4pPr algn="l" rtl="0" eaLnBrk="0" fontAlgn="base" hangingPunct="0">
        <a:spcBef>
          <a:spcPct val="0"/>
        </a:spcBef>
        <a:spcAft>
          <a:spcPct val="0"/>
        </a:spcAft>
        <a:defRPr sz="3900" b="1">
          <a:solidFill>
            <a:schemeClr val="tx2"/>
          </a:solidFill>
          <a:latin typeface="Arial" charset="0"/>
          <a:ea typeface="ＭＳ Ｐゴシック" charset="0"/>
          <a:cs typeface="ＭＳ Ｐゴシック" charset="0"/>
        </a:defRPr>
      </a:lvl4pPr>
      <a:lvl5pPr algn="l" rtl="0" eaLnBrk="0" fontAlgn="base" hangingPunct="0">
        <a:spcBef>
          <a:spcPct val="0"/>
        </a:spcBef>
        <a:spcAft>
          <a:spcPct val="0"/>
        </a:spcAft>
        <a:defRPr sz="3900" b="1">
          <a:solidFill>
            <a:schemeClr val="tx2"/>
          </a:solidFill>
          <a:latin typeface="Arial" charset="0"/>
          <a:ea typeface="ＭＳ Ｐゴシック" charset="0"/>
          <a:cs typeface="ＭＳ Ｐゴシック" charset="0"/>
        </a:defRPr>
      </a:lvl5pPr>
      <a:lvl6pPr marL="457200" algn="l" rtl="0" fontAlgn="base">
        <a:spcBef>
          <a:spcPct val="0"/>
        </a:spcBef>
        <a:spcAft>
          <a:spcPct val="0"/>
        </a:spcAft>
        <a:defRPr sz="3900" b="1">
          <a:solidFill>
            <a:schemeClr val="tx2"/>
          </a:solidFill>
          <a:latin typeface="Arial" charset="0"/>
          <a:ea typeface="ＭＳ Ｐゴシック" charset="0"/>
        </a:defRPr>
      </a:lvl6pPr>
      <a:lvl7pPr marL="914400" algn="l" rtl="0" fontAlgn="base">
        <a:spcBef>
          <a:spcPct val="0"/>
        </a:spcBef>
        <a:spcAft>
          <a:spcPct val="0"/>
        </a:spcAft>
        <a:defRPr sz="3900" b="1">
          <a:solidFill>
            <a:schemeClr val="tx2"/>
          </a:solidFill>
          <a:latin typeface="Arial" charset="0"/>
          <a:ea typeface="ＭＳ Ｐゴシック" charset="0"/>
        </a:defRPr>
      </a:lvl7pPr>
      <a:lvl8pPr marL="1371600" algn="l" rtl="0" fontAlgn="base">
        <a:spcBef>
          <a:spcPct val="0"/>
        </a:spcBef>
        <a:spcAft>
          <a:spcPct val="0"/>
        </a:spcAft>
        <a:defRPr sz="3900" b="1">
          <a:solidFill>
            <a:schemeClr val="tx2"/>
          </a:solidFill>
          <a:latin typeface="Arial" charset="0"/>
          <a:ea typeface="ＭＳ Ｐゴシック" charset="0"/>
        </a:defRPr>
      </a:lvl8pPr>
      <a:lvl9pPr marL="1828800" algn="l" rtl="0" fontAlgn="base">
        <a:spcBef>
          <a:spcPct val="0"/>
        </a:spcBef>
        <a:spcAft>
          <a:spcPct val="0"/>
        </a:spcAft>
        <a:defRPr sz="3900" b="1">
          <a:solidFill>
            <a:schemeClr val="tx2"/>
          </a:solidFill>
          <a:latin typeface="Arial" charset="0"/>
          <a:ea typeface="ＭＳ Ｐゴシック" charset="0"/>
        </a:defRPr>
      </a:lvl9pPr>
    </p:titleStyle>
    <p:bodyStyle>
      <a:lvl1pPr marL="342900" indent="-342900" algn="l" rtl="0" eaLnBrk="0" fontAlgn="base" hangingPunct="0">
        <a:spcBef>
          <a:spcPct val="20000"/>
        </a:spcBef>
        <a:spcAft>
          <a:spcPct val="0"/>
        </a:spcAft>
        <a:buClr>
          <a:schemeClr val="tx2"/>
        </a:buClr>
        <a:buSzPct val="70000"/>
        <a:buFont typeface="Wingdings" charset="0"/>
        <a:buChar char="l"/>
        <a:defRPr sz="3000">
          <a:solidFill>
            <a:schemeClr val="tx1"/>
          </a:solidFill>
          <a:latin typeface="+mn-lt"/>
          <a:ea typeface="+mn-ea"/>
          <a:cs typeface="ＭＳ Ｐゴシック" charset="0"/>
        </a:defRPr>
      </a:lvl1pPr>
      <a:lvl2pPr marL="692150" indent="-347663" algn="l" rtl="0" eaLnBrk="0" fontAlgn="base" hangingPunct="0">
        <a:spcBef>
          <a:spcPct val="20000"/>
        </a:spcBef>
        <a:spcAft>
          <a:spcPct val="0"/>
        </a:spcAft>
        <a:buClr>
          <a:schemeClr val="accent2"/>
        </a:buClr>
        <a:buSzPct val="70000"/>
        <a:buFont typeface="Wingdings" charset="0"/>
        <a:buChar char="l"/>
        <a:defRPr sz="2600">
          <a:solidFill>
            <a:schemeClr val="tx1"/>
          </a:solidFill>
          <a:latin typeface="+mn-lt"/>
          <a:ea typeface="+mn-ea"/>
        </a:defRPr>
      </a:lvl2pPr>
      <a:lvl3pPr marL="987425" indent="-293688" algn="l" rtl="0" eaLnBrk="0" fontAlgn="base" hangingPunct="0">
        <a:spcBef>
          <a:spcPct val="20000"/>
        </a:spcBef>
        <a:spcAft>
          <a:spcPct val="0"/>
        </a:spcAft>
        <a:buClr>
          <a:schemeClr val="accent1"/>
        </a:buClr>
        <a:buSzPct val="70000"/>
        <a:buFont typeface="Wingdings" charset="0"/>
        <a:buChar char="l"/>
        <a:defRPr sz="2300">
          <a:solidFill>
            <a:schemeClr val="tx1"/>
          </a:solidFill>
          <a:latin typeface="+mn-lt"/>
          <a:ea typeface="+mn-ea"/>
        </a:defRPr>
      </a:lvl3pPr>
      <a:lvl4pPr marL="1281113" indent="-292100" algn="l" rtl="0" eaLnBrk="0" fontAlgn="base" hangingPunct="0">
        <a:spcBef>
          <a:spcPct val="20000"/>
        </a:spcBef>
        <a:spcAft>
          <a:spcPct val="0"/>
        </a:spcAft>
        <a:buClr>
          <a:schemeClr val="tx2"/>
        </a:buClr>
        <a:buSzPct val="75000"/>
        <a:buFont typeface="Wingdings" charset="0"/>
        <a:buChar char="§"/>
        <a:defRPr sz="2000">
          <a:solidFill>
            <a:schemeClr val="tx1"/>
          </a:solidFill>
          <a:latin typeface="+mn-lt"/>
          <a:ea typeface="+mn-ea"/>
        </a:defRPr>
      </a:lvl4pPr>
      <a:lvl5pPr marL="1598613" indent="-315913" algn="l" rtl="0" eaLnBrk="0" fontAlgn="base" hangingPunct="0">
        <a:spcBef>
          <a:spcPct val="20000"/>
        </a:spcBef>
        <a:spcAft>
          <a:spcPct val="0"/>
        </a:spcAft>
        <a:buClr>
          <a:schemeClr val="folHlink"/>
        </a:buClr>
        <a:buSzPct val="80000"/>
        <a:buFont typeface="Wingdings" charset="0"/>
        <a:buChar char="§"/>
        <a:defRPr sz="2000">
          <a:solidFill>
            <a:schemeClr val="tx1"/>
          </a:solidFill>
          <a:latin typeface="+mn-lt"/>
          <a:ea typeface="+mn-ea"/>
        </a:defRPr>
      </a:lvl5pPr>
      <a:lvl6pPr marL="2055813" indent="-315913" algn="l" rtl="0" fontAlgn="base">
        <a:spcBef>
          <a:spcPct val="20000"/>
        </a:spcBef>
        <a:spcAft>
          <a:spcPct val="0"/>
        </a:spcAft>
        <a:buClr>
          <a:schemeClr val="folHlink"/>
        </a:buClr>
        <a:buSzPct val="80000"/>
        <a:buFont typeface="Wingdings" charset="0"/>
        <a:buChar char="§"/>
        <a:defRPr sz="2000">
          <a:solidFill>
            <a:schemeClr val="tx1"/>
          </a:solidFill>
          <a:latin typeface="+mn-lt"/>
          <a:ea typeface="+mn-ea"/>
        </a:defRPr>
      </a:lvl6pPr>
      <a:lvl7pPr marL="2513013" indent="-315913" algn="l" rtl="0" fontAlgn="base">
        <a:spcBef>
          <a:spcPct val="20000"/>
        </a:spcBef>
        <a:spcAft>
          <a:spcPct val="0"/>
        </a:spcAft>
        <a:buClr>
          <a:schemeClr val="folHlink"/>
        </a:buClr>
        <a:buSzPct val="80000"/>
        <a:buFont typeface="Wingdings" charset="0"/>
        <a:buChar char="§"/>
        <a:defRPr sz="2000">
          <a:solidFill>
            <a:schemeClr val="tx1"/>
          </a:solidFill>
          <a:latin typeface="+mn-lt"/>
          <a:ea typeface="+mn-ea"/>
        </a:defRPr>
      </a:lvl7pPr>
      <a:lvl8pPr marL="2970213" indent="-315913" algn="l" rtl="0" fontAlgn="base">
        <a:spcBef>
          <a:spcPct val="20000"/>
        </a:spcBef>
        <a:spcAft>
          <a:spcPct val="0"/>
        </a:spcAft>
        <a:buClr>
          <a:schemeClr val="folHlink"/>
        </a:buClr>
        <a:buSzPct val="80000"/>
        <a:buFont typeface="Wingdings" charset="0"/>
        <a:buChar char="§"/>
        <a:defRPr sz="2000">
          <a:solidFill>
            <a:schemeClr val="tx1"/>
          </a:solidFill>
          <a:latin typeface="+mn-lt"/>
          <a:ea typeface="+mn-ea"/>
        </a:defRPr>
      </a:lvl8pPr>
      <a:lvl9pPr marL="3427413" indent="-315913" algn="l" rtl="0" fontAlgn="base">
        <a:spcBef>
          <a:spcPct val="20000"/>
        </a:spcBef>
        <a:spcAft>
          <a:spcPct val="0"/>
        </a:spcAft>
        <a:buClr>
          <a:schemeClr val="folHlink"/>
        </a:buClr>
        <a:buSzPct val="80000"/>
        <a:buFont typeface="Wingdings" charset="0"/>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0178" name="Rectangle 1026"/>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0179" name="Rectangle 1027"/>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48" name="Rectangle 1028"/>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ea typeface="ＭＳ Ｐゴシック" charset="0"/>
                <a:cs typeface="ＭＳ Ｐゴシック" charset="0"/>
              </a:defRPr>
            </a:lvl1pPr>
          </a:lstStyle>
          <a:p>
            <a:pPr>
              <a:defRPr/>
            </a:pPr>
            <a:endParaRPr lang="en-US">
              <a:solidFill>
                <a:srgbClr val="000000"/>
              </a:solidFill>
              <a:latin typeface="Arial" charset="0"/>
            </a:endParaRPr>
          </a:p>
        </p:txBody>
      </p:sp>
      <p:sp>
        <p:nvSpPr>
          <p:cNvPr id="6149" name="Rectangle 1029"/>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ea typeface="ＭＳ Ｐゴシック" charset="0"/>
                <a:cs typeface="ＭＳ Ｐゴシック" charset="0"/>
              </a:defRPr>
            </a:lvl1pPr>
          </a:lstStyle>
          <a:p>
            <a:pPr>
              <a:defRPr/>
            </a:pPr>
            <a:endParaRPr lang="en-US">
              <a:solidFill>
                <a:srgbClr val="000000"/>
              </a:solidFill>
              <a:latin typeface="Arial" charset="0"/>
            </a:endParaRPr>
          </a:p>
        </p:txBody>
      </p:sp>
      <p:sp>
        <p:nvSpPr>
          <p:cNvPr id="6150" name="Rectangle 1030"/>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C4450876-FCF6-7D46-80BF-FF1657984625}" type="slidenum">
              <a:rPr lang="en-US">
                <a:solidFill>
                  <a:srgbClr val="000000"/>
                </a:solidFill>
                <a:latin typeface="Arial" charset="0"/>
              </a:rPr>
              <a:pPr>
                <a:defRPr/>
              </a:pPr>
              <a:t>‹#›</a:t>
            </a:fld>
            <a:endParaRPr lang="en-US">
              <a:solidFill>
                <a:srgbClr val="000000"/>
              </a:solidFill>
              <a:latin typeface="Arial" charset="0"/>
            </a:endParaRPr>
          </a:p>
        </p:txBody>
      </p:sp>
    </p:spTree>
    <p:extLst>
      <p:ext uri="{BB962C8B-B14F-4D97-AF65-F5344CB8AC3E}">
        <p14:creationId xmlns:p14="http://schemas.microsoft.com/office/powerpoint/2010/main" val="2404117821"/>
      </p:ext>
    </p:extLst>
  </p:cSld>
  <p:clrMap bg1="lt1" tx1="dk1" bg2="lt2" tx2="dk2" accent1="accent1" accent2="accent2" accent3="accent3" accent4="accent4" accent5="accent5" accent6="accent6" hlink="hlink" folHlink="folHlink"/>
  <p:sldLayoutIdLst>
    <p:sldLayoutId id="2147486861" r:id="rId1"/>
    <p:sldLayoutId id="2147486862" r:id="rId2"/>
    <p:sldLayoutId id="2147486863" r:id="rId3"/>
    <p:sldLayoutId id="2147486864" r:id="rId4"/>
    <p:sldLayoutId id="2147486865" r:id="rId5"/>
    <p:sldLayoutId id="2147486866" r:id="rId6"/>
    <p:sldLayoutId id="2147486867" r:id="rId7"/>
    <p:sldLayoutId id="2147486868" r:id="rId8"/>
    <p:sldLayoutId id="2147486869" r:id="rId9"/>
    <p:sldLayoutId id="2147486870" r:id="rId10"/>
    <p:sldLayoutId id="2147486871" r:id="rId11"/>
  </p:sldLayoutIdLst>
  <p:txStyles>
    <p:titleStyle>
      <a:lvl1pPr algn="ctr" rtl="0" eaLnBrk="0" fontAlgn="base" hangingPunct="0">
        <a:spcBef>
          <a:spcPct val="0"/>
        </a:spcBef>
        <a:spcAft>
          <a:spcPct val="0"/>
        </a:spcAft>
        <a:defRPr sz="4400">
          <a:solidFill>
            <a:schemeClr val="tx2"/>
          </a:solidFill>
          <a:latin typeface="+mj-lt"/>
          <a:ea typeface="+mj-ea"/>
          <a:cs typeface="ＭＳ Ｐゴシック" charset="-128"/>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128"/>
        </a:defRPr>
      </a:lvl5pPr>
      <a:lvl6pPr marL="457200" algn="ctr" rtl="0" fontAlgn="base">
        <a:spcBef>
          <a:spcPct val="0"/>
        </a:spcBef>
        <a:spcAft>
          <a:spcPct val="0"/>
        </a:spcAft>
        <a:defRPr sz="4400">
          <a:solidFill>
            <a:schemeClr val="tx2"/>
          </a:solidFill>
          <a:latin typeface="Arial" charset="0"/>
          <a:ea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4338" name="Group 2"/>
          <p:cNvGrpSpPr>
            <a:grpSpLocks/>
          </p:cNvGrpSpPr>
          <p:nvPr/>
        </p:nvGrpSpPr>
        <p:grpSpPr bwMode="auto">
          <a:xfrm>
            <a:off x="0" y="2286000"/>
            <a:ext cx="9144000" cy="3581400"/>
            <a:chOff x="0" y="1968"/>
            <a:chExt cx="5760" cy="2256"/>
          </a:xfrm>
        </p:grpSpPr>
        <p:sp>
          <p:nvSpPr>
            <p:cNvPr id="14345" name="Rectangle 3"/>
            <p:cNvSpPr>
              <a:spLocks noChangeArrowheads="1"/>
            </p:cNvSpPr>
            <p:nvPr/>
          </p:nvSpPr>
          <p:spPr bwMode="auto">
            <a:xfrm>
              <a:off x="0" y="2160"/>
              <a:ext cx="5760" cy="528"/>
            </a:xfrm>
            <a:prstGeom prst="rect">
              <a:avLst/>
            </a:prstGeom>
            <a:gradFill rotWithShape="0">
              <a:gsLst>
                <a:gs pos="0">
                  <a:schemeClr val="bg1"/>
                </a:gs>
                <a:gs pos="100000">
                  <a:srgbClr val="262626"/>
                </a:gs>
              </a:gsLst>
              <a:lin ang="540000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14346" name="Rectangle 4"/>
            <p:cNvSpPr>
              <a:spLocks noChangeArrowheads="1"/>
            </p:cNvSpPr>
            <p:nvPr/>
          </p:nvSpPr>
          <p:spPr bwMode="auto">
            <a:xfrm>
              <a:off x="0" y="2688"/>
              <a:ext cx="5760" cy="1152"/>
            </a:xfrm>
            <a:prstGeom prst="rect">
              <a:avLst/>
            </a:prstGeom>
            <a:gradFill rotWithShape="0">
              <a:gsLst>
                <a:gs pos="0">
                  <a:srgbClr val="262626"/>
                </a:gs>
                <a:gs pos="100000">
                  <a:schemeClr val="bg1"/>
                </a:gs>
              </a:gsLst>
              <a:lin ang="540000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14347" name="Rectangle 5"/>
            <p:cNvSpPr>
              <a:spLocks noChangeArrowheads="1"/>
            </p:cNvSpPr>
            <p:nvPr/>
          </p:nvSpPr>
          <p:spPr bwMode="auto">
            <a:xfrm>
              <a:off x="96"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14348" name="Rectangle 6"/>
            <p:cNvSpPr>
              <a:spLocks noChangeArrowheads="1"/>
            </p:cNvSpPr>
            <p:nvPr/>
          </p:nvSpPr>
          <p:spPr bwMode="auto">
            <a:xfrm>
              <a:off x="192"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14349" name="Rectangle 7"/>
            <p:cNvSpPr>
              <a:spLocks noChangeArrowheads="1"/>
            </p:cNvSpPr>
            <p:nvPr/>
          </p:nvSpPr>
          <p:spPr bwMode="auto">
            <a:xfrm>
              <a:off x="288"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14350" name="Rectangle 8"/>
            <p:cNvSpPr>
              <a:spLocks noChangeArrowheads="1"/>
            </p:cNvSpPr>
            <p:nvPr/>
          </p:nvSpPr>
          <p:spPr bwMode="auto">
            <a:xfrm>
              <a:off x="384"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14351" name="Rectangle 9"/>
            <p:cNvSpPr>
              <a:spLocks noChangeArrowheads="1"/>
            </p:cNvSpPr>
            <p:nvPr/>
          </p:nvSpPr>
          <p:spPr bwMode="auto">
            <a:xfrm>
              <a:off x="0"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14352" name="Rectangle 10"/>
            <p:cNvSpPr>
              <a:spLocks noChangeArrowheads="1"/>
            </p:cNvSpPr>
            <p:nvPr/>
          </p:nvSpPr>
          <p:spPr bwMode="auto">
            <a:xfrm>
              <a:off x="480"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14353" name="Rectangle 11"/>
            <p:cNvSpPr>
              <a:spLocks noChangeArrowheads="1"/>
            </p:cNvSpPr>
            <p:nvPr/>
          </p:nvSpPr>
          <p:spPr bwMode="auto">
            <a:xfrm>
              <a:off x="576"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14354" name="Rectangle 12"/>
            <p:cNvSpPr>
              <a:spLocks noChangeArrowheads="1"/>
            </p:cNvSpPr>
            <p:nvPr/>
          </p:nvSpPr>
          <p:spPr bwMode="auto">
            <a:xfrm>
              <a:off x="672"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14355" name="Rectangle 13"/>
            <p:cNvSpPr>
              <a:spLocks noChangeArrowheads="1"/>
            </p:cNvSpPr>
            <p:nvPr/>
          </p:nvSpPr>
          <p:spPr bwMode="auto">
            <a:xfrm>
              <a:off x="768"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14356" name="Rectangle 14"/>
            <p:cNvSpPr>
              <a:spLocks noChangeArrowheads="1"/>
            </p:cNvSpPr>
            <p:nvPr/>
          </p:nvSpPr>
          <p:spPr bwMode="auto">
            <a:xfrm>
              <a:off x="864"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14357" name="Rectangle 15"/>
            <p:cNvSpPr>
              <a:spLocks noChangeArrowheads="1"/>
            </p:cNvSpPr>
            <p:nvPr/>
          </p:nvSpPr>
          <p:spPr bwMode="auto">
            <a:xfrm>
              <a:off x="960"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14358" name="Rectangle 16"/>
            <p:cNvSpPr>
              <a:spLocks noChangeArrowheads="1"/>
            </p:cNvSpPr>
            <p:nvPr/>
          </p:nvSpPr>
          <p:spPr bwMode="auto">
            <a:xfrm>
              <a:off x="1056"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14359" name="Rectangle 17"/>
            <p:cNvSpPr>
              <a:spLocks noChangeArrowheads="1"/>
            </p:cNvSpPr>
            <p:nvPr/>
          </p:nvSpPr>
          <p:spPr bwMode="auto">
            <a:xfrm>
              <a:off x="1152"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14360" name="Rectangle 18"/>
            <p:cNvSpPr>
              <a:spLocks noChangeArrowheads="1"/>
            </p:cNvSpPr>
            <p:nvPr/>
          </p:nvSpPr>
          <p:spPr bwMode="auto">
            <a:xfrm>
              <a:off x="1248"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14361" name="Rectangle 19"/>
            <p:cNvSpPr>
              <a:spLocks noChangeArrowheads="1"/>
            </p:cNvSpPr>
            <p:nvPr/>
          </p:nvSpPr>
          <p:spPr bwMode="auto">
            <a:xfrm>
              <a:off x="1344"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14362" name="Rectangle 20"/>
            <p:cNvSpPr>
              <a:spLocks noChangeArrowheads="1"/>
            </p:cNvSpPr>
            <p:nvPr/>
          </p:nvSpPr>
          <p:spPr bwMode="auto">
            <a:xfrm>
              <a:off x="1440"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14363" name="Rectangle 21"/>
            <p:cNvSpPr>
              <a:spLocks noChangeArrowheads="1"/>
            </p:cNvSpPr>
            <p:nvPr/>
          </p:nvSpPr>
          <p:spPr bwMode="auto">
            <a:xfrm>
              <a:off x="1536"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14364" name="Rectangle 22"/>
            <p:cNvSpPr>
              <a:spLocks noChangeArrowheads="1"/>
            </p:cNvSpPr>
            <p:nvPr/>
          </p:nvSpPr>
          <p:spPr bwMode="auto">
            <a:xfrm>
              <a:off x="1632" y="1968"/>
              <a:ext cx="96"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14365" name="Rectangle 23"/>
            <p:cNvSpPr>
              <a:spLocks noChangeArrowheads="1"/>
            </p:cNvSpPr>
            <p:nvPr/>
          </p:nvSpPr>
          <p:spPr bwMode="auto">
            <a:xfrm>
              <a:off x="1728"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14366" name="Rectangle 24"/>
            <p:cNvSpPr>
              <a:spLocks noChangeArrowheads="1"/>
            </p:cNvSpPr>
            <p:nvPr/>
          </p:nvSpPr>
          <p:spPr bwMode="auto">
            <a:xfrm>
              <a:off x="1824"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14367" name="Rectangle 25"/>
            <p:cNvSpPr>
              <a:spLocks noChangeArrowheads="1"/>
            </p:cNvSpPr>
            <p:nvPr/>
          </p:nvSpPr>
          <p:spPr bwMode="auto">
            <a:xfrm>
              <a:off x="1920"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14368" name="Rectangle 26"/>
            <p:cNvSpPr>
              <a:spLocks noChangeArrowheads="1"/>
            </p:cNvSpPr>
            <p:nvPr/>
          </p:nvSpPr>
          <p:spPr bwMode="auto">
            <a:xfrm>
              <a:off x="2016"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14369" name="Rectangle 27"/>
            <p:cNvSpPr>
              <a:spLocks noChangeArrowheads="1"/>
            </p:cNvSpPr>
            <p:nvPr/>
          </p:nvSpPr>
          <p:spPr bwMode="auto">
            <a:xfrm>
              <a:off x="2112"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14370" name="Rectangle 28"/>
            <p:cNvSpPr>
              <a:spLocks noChangeArrowheads="1"/>
            </p:cNvSpPr>
            <p:nvPr/>
          </p:nvSpPr>
          <p:spPr bwMode="auto">
            <a:xfrm>
              <a:off x="2208"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14371" name="Rectangle 29"/>
            <p:cNvSpPr>
              <a:spLocks noChangeArrowheads="1"/>
            </p:cNvSpPr>
            <p:nvPr/>
          </p:nvSpPr>
          <p:spPr bwMode="auto">
            <a:xfrm>
              <a:off x="2304"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14372" name="Rectangle 30"/>
            <p:cNvSpPr>
              <a:spLocks noChangeArrowheads="1"/>
            </p:cNvSpPr>
            <p:nvPr/>
          </p:nvSpPr>
          <p:spPr bwMode="auto">
            <a:xfrm>
              <a:off x="2400"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14373" name="Rectangle 31"/>
            <p:cNvSpPr>
              <a:spLocks noChangeArrowheads="1"/>
            </p:cNvSpPr>
            <p:nvPr/>
          </p:nvSpPr>
          <p:spPr bwMode="auto">
            <a:xfrm>
              <a:off x="2496"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14374" name="Rectangle 32"/>
            <p:cNvSpPr>
              <a:spLocks noChangeArrowheads="1"/>
            </p:cNvSpPr>
            <p:nvPr/>
          </p:nvSpPr>
          <p:spPr bwMode="auto">
            <a:xfrm>
              <a:off x="2592"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14375" name="Rectangle 33"/>
            <p:cNvSpPr>
              <a:spLocks noChangeArrowheads="1"/>
            </p:cNvSpPr>
            <p:nvPr/>
          </p:nvSpPr>
          <p:spPr bwMode="auto">
            <a:xfrm>
              <a:off x="2688"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14376" name="Rectangle 34"/>
            <p:cNvSpPr>
              <a:spLocks noChangeArrowheads="1"/>
            </p:cNvSpPr>
            <p:nvPr/>
          </p:nvSpPr>
          <p:spPr bwMode="auto">
            <a:xfrm>
              <a:off x="2784"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14377" name="Rectangle 35"/>
            <p:cNvSpPr>
              <a:spLocks noChangeArrowheads="1"/>
            </p:cNvSpPr>
            <p:nvPr/>
          </p:nvSpPr>
          <p:spPr bwMode="auto">
            <a:xfrm>
              <a:off x="2880"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14378" name="Rectangle 36"/>
            <p:cNvSpPr>
              <a:spLocks noChangeArrowheads="1"/>
            </p:cNvSpPr>
            <p:nvPr/>
          </p:nvSpPr>
          <p:spPr bwMode="auto">
            <a:xfrm>
              <a:off x="2976"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14379" name="Rectangle 37"/>
            <p:cNvSpPr>
              <a:spLocks noChangeArrowheads="1"/>
            </p:cNvSpPr>
            <p:nvPr/>
          </p:nvSpPr>
          <p:spPr bwMode="auto">
            <a:xfrm>
              <a:off x="3072"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14380" name="Rectangle 38"/>
            <p:cNvSpPr>
              <a:spLocks noChangeArrowheads="1"/>
            </p:cNvSpPr>
            <p:nvPr/>
          </p:nvSpPr>
          <p:spPr bwMode="auto">
            <a:xfrm>
              <a:off x="3168"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14381" name="Rectangle 39"/>
            <p:cNvSpPr>
              <a:spLocks noChangeArrowheads="1"/>
            </p:cNvSpPr>
            <p:nvPr/>
          </p:nvSpPr>
          <p:spPr bwMode="auto">
            <a:xfrm>
              <a:off x="3264"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14382" name="Rectangle 40"/>
            <p:cNvSpPr>
              <a:spLocks noChangeArrowheads="1"/>
            </p:cNvSpPr>
            <p:nvPr/>
          </p:nvSpPr>
          <p:spPr bwMode="auto">
            <a:xfrm>
              <a:off x="3360"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14383" name="Rectangle 41"/>
            <p:cNvSpPr>
              <a:spLocks noChangeArrowheads="1"/>
            </p:cNvSpPr>
            <p:nvPr/>
          </p:nvSpPr>
          <p:spPr bwMode="auto">
            <a:xfrm>
              <a:off x="3456"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14384" name="Rectangle 42"/>
            <p:cNvSpPr>
              <a:spLocks noChangeArrowheads="1"/>
            </p:cNvSpPr>
            <p:nvPr/>
          </p:nvSpPr>
          <p:spPr bwMode="auto">
            <a:xfrm>
              <a:off x="3552"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14385" name="Rectangle 43"/>
            <p:cNvSpPr>
              <a:spLocks noChangeArrowheads="1"/>
            </p:cNvSpPr>
            <p:nvPr/>
          </p:nvSpPr>
          <p:spPr bwMode="auto">
            <a:xfrm>
              <a:off x="3648"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14386" name="Rectangle 44"/>
            <p:cNvSpPr>
              <a:spLocks noChangeArrowheads="1"/>
            </p:cNvSpPr>
            <p:nvPr/>
          </p:nvSpPr>
          <p:spPr bwMode="auto">
            <a:xfrm>
              <a:off x="3744"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14387" name="Rectangle 45"/>
            <p:cNvSpPr>
              <a:spLocks noChangeArrowheads="1"/>
            </p:cNvSpPr>
            <p:nvPr/>
          </p:nvSpPr>
          <p:spPr bwMode="auto">
            <a:xfrm>
              <a:off x="3792" y="1968"/>
              <a:ext cx="96"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14388" name="Rectangle 46"/>
            <p:cNvSpPr>
              <a:spLocks noChangeArrowheads="1"/>
            </p:cNvSpPr>
            <p:nvPr/>
          </p:nvSpPr>
          <p:spPr bwMode="auto">
            <a:xfrm>
              <a:off x="3936"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14389" name="Rectangle 47"/>
            <p:cNvSpPr>
              <a:spLocks noChangeArrowheads="1"/>
            </p:cNvSpPr>
            <p:nvPr/>
          </p:nvSpPr>
          <p:spPr bwMode="auto">
            <a:xfrm>
              <a:off x="4032"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14390" name="Rectangle 48"/>
            <p:cNvSpPr>
              <a:spLocks noChangeArrowheads="1"/>
            </p:cNvSpPr>
            <p:nvPr/>
          </p:nvSpPr>
          <p:spPr bwMode="auto">
            <a:xfrm>
              <a:off x="4128"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14391" name="Rectangle 49"/>
            <p:cNvSpPr>
              <a:spLocks noChangeArrowheads="1"/>
            </p:cNvSpPr>
            <p:nvPr/>
          </p:nvSpPr>
          <p:spPr bwMode="auto">
            <a:xfrm>
              <a:off x="4224"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14392" name="Rectangle 50"/>
            <p:cNvSpPr>
              <a:spLocks noChangeArrowheads="1"/>
            </p:cNvSpPr>
            <p:nvPr/>
          </p:nvSpPr>
          <p:spPr bwMode="auto">
            <a:xfrm>
              <a:off x="4320"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14393" name="Rectangle 51"/>
            <p:cNvSpPr>
              <a:spLocks noChangeArrowheads="1"/>
            </p:cNvSpPr>
            <p:nvPr/>
          </p:nvSpPr>
          <p:spPr bwMode="auto">
            <a:xfrm>
              <a:off x="4416"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14394" name="Rectangle 52"/>
            <p:cNvSpPr>
              <a:spLocks noChangeArrowheads="1"/>
            </p:cNvSpPr>
            <p:nvPr/>
          </p:nvSpPr>
          <p:spPr bwMode="auto">
            <a:xfrm>
              <a:off x="4512"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14395" name="Rectangle 53"/>
            <p:cNvSpPr>
              <a:spLocks noChangeArrowheads="1"/>
            </p:cNvSpPr>
            <p:nvPr/>
          </p:nvSpPr>
          <p:spPr bwMode="auto">
            <a:xfrm>
              <a:off x="4608"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14396" name="Rectangle 54"/>
            <p:cNvSpPr>
              <a:spLocks noChangeArrowheads="1"/>
            </p:cNvSpPr>
            <p:nvPr/>
          </p:nvSpPr>
          <p:spPr bwMode="auto">
            <a:xfrm>
              <a:off x="4704"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14397" name="Rectangle 55"/>
            <p:cNvSpPr>
              <a:spLocks noChangeArrowheads="1"/>
            </p:cNvSpPr>
            <p:nvPr/>
          </p:nvSpPr>
          <p:spPr bwMode="auto">
            <a:xfrm>
              <a:off x="4800"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14398" name="Rectangle 56"/>
            <p:cNvSpPr>
              <a:spLocks noChangeArrowheads="1"/>
            </p:cNvSpPr>
            <p:nvPr/>
          </p:nvSpPr>
          <p:spPr bwMode="auto">
            <a:xfrm>
              <a:off x="4896"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14399" name="Rectangle 57"/>
            <p:cNvSpPr>
              <a:spLocks noChangeArrowheads="1"/>
            </p:cNvSpPr>
            <p:nvPr/>
          </p:nvSpPr>
          <p:spPr bwMode="auto">
            <a:xfrm>
              <a:off x="4992"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14400" name="Rectangle 58"/>
            <p:cNvSpPr>
              <a:spLocks noChangeArrowheads="1"/>
            </p:cNvSpPr>
            <p:nvPr/>
          </p:nvSpPr>
          <p:spPr bwMode="auto">
            <a:xfrm>
              <a:off x="5088"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14401" name="Rectangle 59"/>
            <p:cNvSpPr>
              <a:spLocks noChangeArrowheads="1"/>
            </p:cNvSpPr>
            <p:nvPr/>
          </p:nvSpPr>
          <p:spPr bwMode="auto">
            <a:xfrm>
              <a:off x="5184"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14402" name="Rectangle 60"/>
            <p:cNvSpPr>
              <a:spLocks noChangeArrowheads="1"/>
            </p:cNvSpPr>
            <p:nvPr/>
          </p:nvSpPr>
          <p:spPr bwMode="auto">
            <a:xfrm>
              <a:off x="5280"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14403" name="Rectangle 61"/>
            <p:cNvSpPr>
              <a:spLocks noChangeArrowheads="1"/>
            </p:cNvSpPr>
            <p:nvPr/>
          </p:nvSpPr>
          <p:spPr bwMode="auto">
            <a:xfrm>
              <a:off x="5376"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14404" name="Rectangle 62"/>
            <p:cNvSpPr>
              <a:spLocks noChangeArrowheads="1"/>
            </p:cNvSpPr>
            <p:nvPr/>
          </p:nvSpPr>
          <p:spPr bwMode="auto">
            <a:xfrm>
              <a:off x="5472"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14405" name="Rectangle 63"/>
            <p:cNvSpPr>
              <a:spLocks noChangeArrowheads="1"/>
            </p:cNvSpPr>
            <p:nvPr/>
          </p:nvSpPr>
          <p:spPr bwMode="auto">
            <a:xfrm>
              <a:off x="5568"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14406" name="Rectangle 64"/>
            <p:cNvSpPr>
              <a:spLocks noChangeArrowheads="1"/>
            </p:cNvSpPr>
            <p:nvPr/>
          </p:nvSpPr>
          <p:spPr bwMode="auto">
            <a:xfrm>
              <a:off x="5664"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14407" name="Rectangle 65"/>
            <p:cNvSpPr>
              <a:spLocks noChangeArrowheads="1"/>
            </p:cNvSpPr>
            <p:nvPr/>
          </p:nvSpPr>
          <p:spPr bwMode="auto">
            <a:xfrm>
              <a:off x="0" y="2736"/>
              <a:ext cx="5760" cy="48"/>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ea typeface="Osaka" charset="0"/>
                <a:cs typeface="Osaka" charset="0"/>
              </a:endParaRPr>
            </a:p>
          </p:txBody>
        </p:sp>
      </p:grpSp>
      <p:sp>
        <p:nvSpPr>
          <p:cNvPr id="14339" name="Rectangle 66"/>
          <p:cNvSpPr>
            <a:spLocks noGrp="1" noChangeArrowheads="1"/>
          </p:cNvSpPr>
          <p:nvPr>
            <p:ph type="title"/>
          </p:nvPr>
        </p:nvSpPr>
        <p:spPr bwMode="auto">
          <a:xfrm>
            <a:off x="571500" y="685800"/>
            <a:ext cx="8001000" cy="914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ja-JP"/>
              <a:t>Click to edit Master title style</a:t>
            </a:r>
          </a:p>
        </p:txBody>
      </p:sp>
      <p:sp>
        <p:nvSpPr>
          <p:cNvPr id="14340" name="Rectangle 67"/>
          <p:cNvSpPr>
            <a:spLocks noGrp="1" noChangeArrowheads="1"/>
          </p:cNvSpPr>
          <p:nvPr>
            <p:ph type="body" idx="1"/>
          </p:nvPr>
        </p:nvSpPr>
        <p:spPr bwMode="auto">
          <a:xfrm>
            <a:off x="571500" y="1981200"/>
            <a:ext cx="8001000" cy="3810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p>
        </p:txBody>
      </p:sp>
      <p:sp>
        <p:nvSpPr>
          <p:cNvPr id="11332" name="Rectangle 68"/>
          <p:cNvSpPr>
            <a:spLocks noGrp="1" noChangeArrowheads="1"/>
          </p:cNvSpPr>
          <p:nvPr>
            <p:ph type="dt" sz="half" idx="2"/>
          </p:nvPr>
        </p:nvSpPr>
        <p:spPr bwMode="auto">
          <a:xfrm>
            <a:off x="152400" y="6248400"/>
            <a:ext cx="1752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kumimoji="1" sz="1400">
                <a:latin typeface="+mn-lt"/>
                <a:ea typeface="+mn-ea"/>
                <a:cs typeface="+mn-cs"/>
              </a:defRPr>
            </a:lvl1pPr>
          </a:lstStyle>
          <a:p>
            <a:pPr>
              <a:defRPr/>
            </a:pPr>
            <a:endParaRPr lang="en-US" altLang="ja-JP"/>
          </a:p>
        </p:txBody>
      </p:sp>
      <p:sp>
        <p:nvSpPr>
          <p:cNvPr id="11333" name="Rectangle 69"/>
          <p:cNvSpPr>
            <a:spLocks noGrp="1" noChangeArrowheads="1"/>
          </p:cNvSpPr>
          <p:nvPr>
            <p:ph type="ftr" sz="quarter" idx="3"/>
          </p:nvPr>
        </p:nvSpPr>
        <p:spPr bwMode="auto">
          <a:xfrm>
            <a:off x="2057400" y="6248400"/>
            <a:ext cx="5237163"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kumimoji="1" sz="1400">
                <a:latin typeface="+mn-lt"/>
                <a:ea typeface="+mn-ea"/>
                <a:cs typeface="+mn-cs"/>
              </a:defRPr>
            </a:lvl1pPr>
          </a:lstStyle>
          <a:p>
            <a:pPr>
              <a:defRPr/>
            </a:pPr>
            <a:endParaRPr lang="en-US" altLang="ja-JP"/>
          </a:p>
        </p:txBody>
      </p:sp>
      <p:sp>
        <p:nvSpPr>
          <p:cNvPr id="11334" name="Rectangle 70"/>
          <p:cNvSpPr>
            <a:spLocks noGrp="1" noChangeArrowheads="1"/>
          </p:cNvSpPr>
          <p:nvPr>
            <p:ph type="sldNum" sz="quarter" idx="4"/>
          </p:nvPr>
        </p:nvSpPr>
        <p:spPr bwMode="auto">
          <a:xfrm>
            <a:off x="7467600" y="6248400"/>
            <a:ext cx="1447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kumimoji="1" sz="1400">
                <a:latin typeface="Helvetica" charset="0"/>
                <a:ea typeface="Osaka" charset="0"/>
                <a:cs typeface="Osaka" charset="0"/>
              </a:defRPr>
            </a:lvl1pPr>
          </a:lstStyle>
          <a:p>
            <a:pPr>
              <a:defRPr/>
            </a:pPr>
            <a:fld id="{E20680E5-5A05-8E43-9D77-50320F4AD787}" type="slidenum">
              <a:rPr lang="en-US" altLang="ja-JP"/>
              <a:pPr>
                <a:defRPr/>
              </a:pPr>
              <a:t>‹#›</a:t>
            </a:fld>
            <a:endParaRPr lang="en-US" altLang="ja-JP"/>
          </a:p>
        </p:txBody>
      </p:sp>
      <p:pic>
        <p:nvPicPr>
          <p:cNvPr id="14344" name="Picture 71"/>
          <p:cNvPicPr>
            <a:picLocks noChangeAspect="1" noChangeArrowheads="1"/>
          </p:cNvPicPr>
          <p:nvPr/>
        </p:nvPicPr>
        <p:blipFill>
          <a:blip r:embed="rId13">
            <a:extLst>
              <a:ext uri="{28A0092B-C50C-407E-A947-70E740481C1C}">
                <a14:useLocalDpi xmlns:a14="http://schemas.microsoft.com/office/drawing/2010/main"/>
              </a:ext>
            </a:extLst>
          </a:blip>
          <a:srcRect/>
          <a:stretch>
            <a:fillRect/>
          </a:stretch>
        </p:blipFill>
        <p:spPr bwMode="auto">
          <a:xfrm>
            <a:off x="685800" y="1652588"/>
            <a:ext cx="914400" cy="1762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 bg1="dk2" tx1="lt1" bg2="dk1" tx2="lt2" accent1="accent1" accent2="accent2" accent3="accent3" accent4="accent4" accent5="accent5" accent6="accent6" hlink="hlink" folHlink="folHlink"/>
  <p:sldLayoutIdLst>
    <p:sldLayoutId id="2147486772" r:id="rId1"/>
    <p:sldLayoutId id="2147486649" r:id="rId2"/>
    <p:sldLayoutId id="2147486650" r:id="rId3"/>
    <p:sldLayoutId id="2147486651" r:id="rId4"/>
    <p:sldLayoutId id="2147486652" r:id="rId5"/>
    <p:sldLayoutId id="2147486653" r:id="rId6"/>
    <p:sldLayoutId id="2147486654" r:id="rId7"/>
    <p:sldLayoutId id="2147486655" r:id="rId8"/>
    <p:sldLayoutId id="2147486656" r:id="rId9"/>
    <p:sldLayoutId id="2147486657" r:id="rId10"/>
    <p:sldLayoutId id="2147486658" r:id="rId11"/>
  </p:sldLayoutIdLst>
  <p:txStyles>
    <p:titleStyle>
      <a:lvl1pPr algn="l" rtl="0" eaLnBrk="0" fontAlgn="base" hangingPunct="0">
        <a:spcBef>
          <a:spcPct val="0"/>
        </a:spcBef>
        <a:spcAft>
          <a:spcPct val="0"/>
        </a:spcAft>
        <a:defRPr kumimoji="1" sz="4000">
          <a:solidFill>
            <a:schemeClr val="tx2"/>
          </a:solidFill>
          <a:latin typeface="+mj-lt"/>
          <a:ea typeface="+mj-ea"/>
          <a:cs typeface="+mj-cs"/>
        </a:defRPr>
      </a:lvl1pPr>
      <a:lvl2pPr algn="l" rtl="0" eaLnBrk="0" fontAlgn="base" hangingPunct="0">
        <a:spcBef>
          <a:spcPct val="0"/>
        </a:spcBef>
        <a:spcAft>
          <a:spcPct val="0"/>
        </a:spcAft>
        <a:defRPr kumimoji="1" sz="4000">
          <a:solidFill>
            <a:schemeClr val="tx2"/>
          </a:solidFill>
          <a:latin typeface="Helvetica" charset="0"/>
          <a:ea typeface="Osaka" charset="-128"/>
          <a:cs typeface="Osaka" charset="-128"/>
        </a:defRPr>
      </a:lvl2pPr>
      <a:lvl3pPr algn="l" rtl="0" eaLnBrk="0" fontAlgn="base" hangingPunct="0">
        <a:spcBef>
          <a:spcPct val="0"/>
        </a:spcBef>
        <a:spcAft>
          <a:spcPct val="0"/>
        </a:spcAft>
        <a:defRPr kumimoji="1" sz="4000">
          <a:solidFill>
            <a:schemeClr val="tx2"/>
          </a:solidFill>
          <a:latin typeface="Helvetica" charset="0"/>
          <a:ea typeface="Osaka" charset="-128"/>
          <a:cs typeface="Osaka" charset="-128"/>
        </a:defRPr>
      </a:lvl3pPr>
      <a:lvl4pPr algn="l" rtl="0" eaLnBrk="0" fontAlgn="base" hangingPunct="0">
        <a:spcBef>
          <a:spcPct val="0"/>
        </a:spcBef>
        <a:spcAft>
          <a:spcPct val="0"/>
        </a:spcAft>
        <a:defRPr kumimoji="1" sz="4000">
          <a:solidFill>
            <a:schemeClr val="tx2"/>
          </a:solidFill>
          <a:latin typeface="Helvetica" charset="0"/>
          <a:ea typeface="Osaka" charset="-128"/>
          <a:cs typeface="Osaka" charset="-128"/>
        </a:defRPr>
      </a:lvl4pPr>
      <a:lvl5pPr algn="l" rtl="0" eaLnBrk="0" fontAlgn="base" hangingPunct="0">
        <a:spcBef>
          <a:spcPct val="0"/>
        </a:spcBef>
        <a:spcAft>
          <a:spcPct val="0"/>
        </a:spcAft>
        <a:defRPr kumimoji="1" sz="4000">
          <a:solidFill>
            <a:schemeClr val="tx2"/>
          </a:solidFill>
          <a:latin typeface="Helvetica" charset="0"/>
          <a:ea typeface="Osaka" charset="-128"/>
          <a:cs typeface="Osaka" charset="-128"/>
        </a:defRPr>
      </a:lvl5pPr>
      <a:lvl6pPr marL="457200" algn="l" rtl="0" fontAlgn="base">
        <a:spcBef>
          <a:spcPct val="0"/>
        </a:spcBef>
        <a:spcAft>
          <a:spcPct val="0"/>
        </a:spcAft>
        <a:defRPr kumimoji="1" sz="4000">
          <a:solidFill>
            <a:schemeClr val="tx2"/>
          </a:solidFill>
          <a:latin typeface="Helvetica" charset="0"/>
          <a:ea typeface="Osaka" charset="-128"/>
          <a:cs typeface="Osaka" charset="-128"/>
        </a:defRPr>
      </a:lvl6pPr>
      <a:lvl7pPr marL="914400" algn="l" rtl="0" fontAlgn="base">
        <a:spcBef>
          <a:spcPct val="0"/>
        </a:spcBef>
        <a:spcAft>
          <a:spcPct val="0"/>
        </a:spcAft>
        <a:defRPr kumimoji="1" sz="4000">
          <a:solidFill>
            <a:schemeClr val="tx2"/>
          </a:solidFill>
          <a:latin typeface="Helvetica" charset="0"/>
          <a:ea typeface="Osaka" charset="-128"/>
          <a:cs typeface="Osaka" charset="-128"/>
        </a:defRPr>
      </a:lvl7pPr>
      <a:lvl8pPr marL="1371600" algn="l" rtl="0" fontAlgn="base">
        <a:spcBef>
          <a:spcPct val="0"/>
        </a:spcBef>
        <a:spcAft>
          <a:spcPct val="0"/>
        </a:spcAft>
        <a:defRPr kumimoji="1" sz="4000">
          <a:solidFill>
            <a:schemeClr val="tx2"/>
          </a:solidFill>
          <a:latin typeface="Helvetica" charset="0"/>
          <a:ea typeface="Osaka" charset="-128"/>
          <a:cs typeface="Osaka" charset="-128"/>
        </a:defRPr>
      </a:lvl8pPr>
      <a:lvl9pPr marL="1828800" algn="l" rtl="0" fontAlgn="base">
        <a:spcBef>
          <a:spcPct val="0"/>
        </a:spcBef>
        <a:spcAft>
          <a:spcPct val="0"/>
        </a:spcAft>
        <a:defRPr kumimoji="1" sz="4000">
          <a:solidFill>
            <a:schemeClr val="tx2"/>
          </a:solidFill>
          <a:latin typeface="Helvetica" charset="0"/>
          <a:ea typeface="Osaka" charset="-128"/>
          <a:cs typeface="Osaka" charset="-128"/>
        </a:defRPr>
      </a:lvl9pPr>
    </p:titleStyle>
    <p:bodyStyle>
      <a:lvl1pPr marL="454025" indent="-352425" algn="l" rtl="0" eaLnBrk="0" fontAlgn="base" hangingPunct="0">
        <a:lnSpc>
          <a:spcPct val="110000"/>
        </a:lnSpc>
        <a:spcBef>
          <a:spcPct val="20000"/>
        </a:spcBef>
        <a:spcAft>
          <a:spcPct val="0"/>
        </a:spcAft>
        <a:buClr>
          <a:schemeClr val="hlink"/>
        </a:buClr>
        <a:buSzPct val="100000"/>
        <a:buFont typeface="Wingdings" charset="0"/>
        <a:buChar char="ü"/>
        <a:defRPr kumimoji="1" sz="3200">
          <a:solidFill>
            <a:schemeClr val="tx1"/>
          </a:solidFill>
          <a:latin typeface="+mn-lt"/>
          <a:ea typeface="+mn-ea"/>
          <a:cs typeface="+mn-cs"/>
        </a:defRPr>
      </a:lvl1pPr>
      <a:lvl2pPr marL="919163" indent="-350838" algn="l" rtl="0" eaLnBrk="0" fontAlgn="base" hangingPunct="0">
        <a:spcBef>
          <a:spcPct val="20000"/>
        </a:spcBef>
        <a:spcAft>
          <a:spcPct val="0"/>
        </a:spcAft>
        <a:buClr>
          <a:srgbClr val="FF8000"/>
        </a:buClr>
        <a:buSzPct val="100000"/>
        <a:buFont typeface="Wingdings" charset="0"/>
        <a:buChar char="ü"/>
        <a:defRPr kumimoji="1" sz="2800">
          <a:solidFill>
            <a:schemeClr val="tx1"/>
          </a:solidFill>
          <a:latin typeface="+mn-lt"/>
          <a:ea typeface="+mn-ea"/>
          <a:cs typeface="+mn-cs"/>
        </a:defRPr>
      </a:lvl2pPr>
      <a:lvl3pPr marL="1371600" indent="-317500" algn="l" rtl="0" eaLnBrk="0" fontAlgn="base" hangingPunct="0">
        <a:spcBef>
          <a:spcPct val="20000"/>
        </a:spcBef>
        <a:spcAft>
          <a:spcPct val="0"/>
        </a:spcAft>
        <a:buClr>
          <a:schemeClr val="accent2"/>
        </a:buClr>
        <a:buFont typeface="Wingdings" charset="0"/>
        <a:buChar char="ü"/>
        <a:defRPr kumimoji="1" sz="2400">
          <a:solidFill>
            <a:schemeClr val="tx1"/>
          </a:solidFill>
          <a:latin typeface="+mn-lt"/>
          <a:ea typeface="+mn-ea"/>
          <a:cs typeface="+mn-cs"/>
        </a:defRPr>
      </a:lvl3pPr>
      <a:lvl4pPr marL="1844675" indent="-301625" algn="l" rtl="0" eaLnBrk="0" fontAlgn="base" hangingPunct="0">
        <a:spcBef>
          <a:spcPct val="20000"/>
        </a:spcBef>
        <a:spcAft>
          <a:spcPct val="0"/>
        </a:spcAft>
        <a:buClr>
          <a:schemeClr val="folHlink"/>
        </a:buClr>
        <a:buFont typeface="Wingdings" charset="0"/>
        <a:buChar char="ü"/>
        <a:defRPr kumimoji="1" sz="2000">
          <a:solidFill>
            <a:schemeClr val="tx1"/>
          </a:solidFill>
          <a:latin typeface="+mn-lt"/>
          <a:ea typeface="+mn-ea"/>
          <a:cs typeface="+mn-cs"/>
        </a:defRPr>
      </a:lvl4pPr>
      <a:lvl5pPr marL="2347913" indent="-295275" algn="l" rtl="0" eaLnBrk="0" fontAlgn="base" hangingPunct="0">
        <a:spcBef>
          <a:spcPct val="20000"/>
        </a:spcBef>
        <a:spcAft>
          <a:spcPct val="0"/>
        </a:spcAft>
        <a:buFont typeface="Wingdings" charset="0"/>
        <a:buChar char="ü"/>
        <a:defRPr kumimoji="1" sz="2000">
          <a:solidFill>
            <a:schemeClr val="tx1"/>
          </a:solidFill>
          <a:latin typeface="+mn-lt"/>
          <a:ea typeface="+mn-ea"/>
          <a:cs typeface="+mn-cs"/>
        </a:defRPr>
      </a:lvl5pPr>
      <a:lvl6pPr marL="2805113" indent="-295275" algn="l" rtl="0" fontAlgn="base">
        <a:spcBef>
          <a:spcPct val="20000"/>
        </a:spcBef>
        <a:spcAft>
          <a:spcPct val="0"/>
        </a:spcAft>
        <a:buFont typeface="Wingdings" charset="2"/>
        <a:buChar char="ü"/>
        <a:defRPr kumimoji="1" sz="2000">
          <a:solidFill>
            <a:schemeClr val="tx1"/>
          </a:solidFill>
          <a:latin typeface="+mn-lt"/>
          <a:ea typeface="+mn-ea"/>
          <a:cs typeface="+mn-cs"/>
        </a:defRPr>
      </a:lvl6pPr>
      <a:lvl7pPr marL="3262313" indent="-295275" algn="l" rtl="0" fontAlgn="base">
        <a:spcBef>
          <a:spcPct val="20000"/>
        </a:spcBef>
        <a:spcAft>
          <a:spcPct val="0"/>
        </a:spcAft>
        <a:buFont typeface="Wingdings" charset="2"/>
        <a:buChar char="ü"/>
        <a:defRPr kumimoji="1" sz="2000">
          <a:solidFill>
            <a:schemeClr val="tx1"/>
          </a:solidFill>
          <a:latin typeface="+mn-lt"/>
          <a:ea typeface="+mn-ea"/>
          <a:cs typeface="+mn-cs"/>
        </a:defRPr>
      </a:lvl7pPr>
      <a:lvl8pPr marL="3719513" indent="-295275" algn="l" rtl="0" fontAlgn="base">
        <a:spcBef>
          <a:spcPct val="20000"/>
        </a:spcBef>
        <a:spcAft>
          <a:spcPct val="0"/>
        </a:spcAft>
        <a:buFont typeface="Wingdings" charset="2"/>
        <a:buChar char="ü"/>
        <a:defRPr kumimoji="1" sz="2000">
          <a:solidFill>
            <a:schemeClr val="tx1"/>
          </a:solidFill>
          <a:latin typeface="+mn-lt"/>
          <a:ea typeface="+mn-ea"/>
          <a:cs typeface="+mn-cs"/>
        </a:defRPr>
      </a:lvl8pPr>
      <a:lvl9pPr marL="4176713" indent="-295275" algn="l" rtl="0" fontAlgn="base">
        <a:spcBef>
          <a:spcPct val="20000"/>
        </a:spcBef>
        <a:spcAft>
          <a:spcPct val="0"/>
        </a:spcAft>
        <a:buFont typeface="Wingdings" charset="2"/>
        <a:buChar char="ü"/>
        <a:defRPr kumimoji="1"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bwMode="invGray">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6626" name="Rectangle 1026"/>
          <p:cNvSpPr>
            <a:spLocks noGrp="1" noChangeArrowheads="1"/>
          </p:cNvSpPr>
          <p:nvPr>
            <p:ph type="title"/>
          </p:nvPr>
        </p:nvSpPr>
        <p:spPr bwMode="auto">
          <a:xfrm>
            <a:off x="685800" y="533400"/>
            <a:ext cx="77724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26627" name="Rectangle 1027"/>
          <p:cNvSpPr>
            <a:spLocks noGrp="1" noChangeArrowheads="1"/>
          </p:cNvSpPr>
          <p:nvPr>
            <p:ph type="body" idx="1"/>
          </p:nvPr>
        </p:nvSpPr>
        <p:spPr bwMode="auto">
          <a:xfrm>
            <a:off x="685800" y="1828800"/>
            <a:ext cx="7772400" cy="4343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556" name="Rectangle 1028"/>
          <p:cNvSpPr>
            <a:spLocks noGrp="1" noChangeArrowheads="1"/>
          </p:cNvSpPr>
          <p:nvPr>
            <p:ph type="dt" sz="half" idx="2"/>
          </p:nvPr>
        </p:nvSpPr>
        <p:spPr bwMode="auto">
          <a:xfrm>
            <a:off x="685800" y="6270625"/>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latin typeface="+mn-lt"/>
                <a:ea typeface="+mn-ea"/>
                <a:cs typeface="+mn-cs"/>
              </a:defRPr>
            </a:lvl1pPr>
          </a:lstStyle>
          <a:p>
            <a:pPr>
              <a:defRPr/>
            </a:pPr>
            <a:endParaRPr lang="en-US"/>
          </a:p>
        </p:txBody>
      </p:sp>
      <p:sp>
        <p:nvSpPr>
          <p:cNvPr id="23557" name="Rectangle 1029"/>
          <p:cNvSpPr>
            <a:spLocks noGrp="1" noChangeArrowheads="1"/>
          </p:cNvSpPr>
          <p:nvPr>
            <p:ph type="ftr" sz="quarter" idx="3"/>
          </p:nvPr>
        </p:nvSpPr>
        <p:spPr bwMode="auto">
          <a:xfrm>
            <a:off x="3124200" y="6270625"/>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latin typeface="+mn-lt"/>
                <a:ea typeface="+mn-ea"/>
                <a:cs typeface="+mn-cs"/>
              </a:defRPr>
            </a:lvl1pPr>
          </a:lstStyle>
          <a:p>
            <a:pPr>
              <a:defRPr/>
            </a:pPr>
            <a:endParaRPr lang="en-US"/>
          </a:p>
        </p:txBody>
      </p:sp>
      <p:sp>
        <p:nvSpPr>
          <p:cNvPr id="23558" name="Rectangle 1030"/>
          <p:cNvSpPr>
            <a:spLocks noGrp="1" noChangeArrowheads="1"/>
          </p:cNvSpPr>
          <p:nvPr>
            <p:ph type="sldNum" sz="quarter" idx="4"/>
          </p:nvPr>
        </p:nvSpPr>
        <p:spPr bwMode="auto">
          <a:xfrm>
            <a:off x="6553200" y="6270625"/>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latin typeface="Arial" charset="0"/>
              </a:defRPr>
            </a:lvl1pPr>
          </a:lstStyle>
          <a:p>
            <a:pPr>
              <a:defRPr/>
            </a:pPr>
            <a:fld id="{CD7178A9-9722-1A49-B6A8-79082BF91747}"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6773" r:id="rId1"/>
    <p:sldLayoutId id="2147486659" r:id="rId2"/>
    <p:sldLayoutId id="2147486660" r:id="rId3"/>
    <p:sldLayoutId id="2147486661" r:id="rId4"/>
    <p:sldLayoutId id="2147486662" r:id="rId5"/>
    <p:sldLayoutId id="2147486663" r:id="rId6"/>
    <p:sldLayoutId id="2147486664" r:id="rId7"/>
    <p:sldLayoutId id="2147486665" r:id="rId8"/>
    <p:sldLayoutId id="2147486666" r:id="rId9"/>
    <p:sldLayoutId id="2147486667" r:id="rId10"/>
    <p:sldLayoutId id="2147486668" r:id="rId11"/>
  </p:sldLayoutIdLst>
  <p:txStyles>
    <p:titleStyle>
      <a:lvl1pPr algn="l" rtl="0" eaLnBrk="0" fontAlgn="base" hangingPunct="0">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Arial"/>
          <a:ea typeface="ＭＳ Ｐゴシック" charset="0"/>
          <a:cs typeface="Arial"/>
        </a:defRPr>
      </a:lvl1pPr>
      <a:lvl2pPr algn="l" rtl="0" eaLnBrk="0" fontAlgn="base" hangingPunct="0">
        <a:lnSpc>
          <a:spcPct val="90000"/>
        </a:lnSpc>
        <a:spcBef>
          <a:spcPct val="0"/>
        </a:spcBef>
        <a:spcAft>
          <a:spcPct val="0"/>
        </a:spcAft>
        <a:defRPr sz="4400">
          <a:solidFill>
            <a:schemeClr val="tx2"/>
          </a:solidFill>
          <a:latin typeface="Arial" charset="0"/>
          <a:ea typeface="ＭＳ Ｐゴシック" charset="0"/>
          <a:cs typeface="Geneva" charset="0"/>
        </a:defRPr>
      </a:lvl2pPr>
      <a:lvl3pPr algn="l" rtl="0" eaLnBrk="0" fontAlgn="base" hangingPunct="0">
        <a:lnSpc>
          <a:spcPct val="90000"/>
        </a:lnSpc>
        <a:spcBef>
          <a:spcPct val="0"/>
        </a:spcBef>
        <a:spcAft>
          <a:spcPct val="0"/>
        </a:spcAft>
        <a:defRPr sz="4400">
          <a:solidFill>
            <a:schemeClr val="tx2"/>
          </a:solidFill>
          <a:latin typeface="Arial" charset="0"/>
          <a:ea typeface="ＭＳ Ｐゴシック" charset="0"/>
          <a:cs typeface="Geneva" charset="0"/>
        </a:defRPr>
      </a:lvl3pPr>
      <a:lvl4pPr algn="l" rtl="0" eaLnBrk="0" fontAlgn="base" hangingPunct="0">
        <a:lnSpc>
          <a:spcPct val="90000"/>
        </a:lnSpc>
        <a:spcBef>
          <a:spcPct val="0"/>
        </a:spcBef>
        <a:spcAft>
          <a:spcPct val="0"/>
        </a:spcAft>
        <a:defRPr sz="4400">
          <a:solidFill>
            <a:schemeClr val="tx2"/>
          </a:solidFill>
          <a:latin typeface="Arial" charset="0"/>
          <a:ea typeface="ＭＳ Ｐゴシック" charset="0"/>
          <a:cs typeface="Geneva" charset="0"/>
        </a:defRPr>
      </a:lvl4pPr>
      <a:lvl5pPr algn="l" rtl="0" eaLnBrk="0" fontAlgn="base" hangingPunct="0">
        <a:lnSpc>
          <a:spcPct val="90000"/>
        </a:lnSpc>
        <a:spcBef>
          <a:spcPct val="0"/>
        </a:spcBef>
        <a:spcAft>
          <a:spcPct val="0"/>
        </a:spcAft>
        <a:defRPr sz="4400">
          <a:solidFill>
            <a:schemeClr val="tx2"/>
          </a:solidFill>
          <a:latin typeface="Arial" charset="0"/>
          <a:ea typeface="ＭＳ Ｐゴシック" charset="0"/>
          <a:cs typeface="Geneva" charset="0"/>
        </a:defRPr>
      </a:lvl5pPr>
      <a:lvl6pPr marL="457200" algn="l" rtl="0" eaLnBrk="0" fontAlgn="base" hangingPunct="0">
        <a:lnSpc>
          <a:spcPct val="90000"/>
        </a:lnSpc>
        <a:spcBef>
          <a:spcPct val="0"/>
        </a:spcBef>
        <a:spcAft>
          <a:spcPct val="0"/>
        </a:spcAft>
        <a:defRPr sz="4400">
          <a:solidFill>
            <a:schemeClr val="tx2"/>
          </a:solidFill>
          <a:latin typeface="Times New Roman" charset="0"/>
        </a:defRPr>
      </a:lvl6pPr>
      <a:lvl7pPr marL="914400" algn="l" rtl="0" eaLnBrk="0" fontAlgn="base" hangingPunct="0">
        <a:lnSpc>
          <a:spcPct val="90000"/>
        </a:lnSpc>
        <a:spcBef>
          <a:spcPct val="0"/>
        </a:spcBef>
        <a:spcAft>
          <a:spcPct val="0"/>
        </a:spcAft>
        <a:defRPr sz="4400">
          <a:solidFill>
            <a:schemeClr val="tx2"/>
          </a:solidFill>
          <a:latin typeface="Times New Roman" charset="0"/>
        </a:defRPr>
      </a:lvl7pPr>
      <a:lvl8pPr marL="1371600" algn="l" rtl="0" eaLnBrk="0" fontAlgn="base" hangingPunct="0">
        <a:lnSpc>
          <a:spcPct val="90000"/>
        </a:lnSpc>
        <a:spcBef>
          <a:spcPct val="0"/>
        </a:spcBef>
        <a:spcAft>
          <a:spcPct val="0"/>
        </a:spcAft>
        <a:defRPr sz="4400">
          <a:solidFill>
            <a:schemeClr val="tx2"/>
          </a:solidFill>
          <a:latin typeface="Times New Roman" charset="0"/>
        </a:defRPr>
      </a:lvl8pPr>
      <a:lvl9pPr marL="1828800" algn="l" rtl="0" eaLnBrk="0" fontAlgn="base" hangingPunct="0">
        <a:lnSpc>
          <a:spcPct val="90000"/>
        </a:lnSpc>
        <a:spcBef>
          <a:spcPct val="0"/>
        </a:spcBef>
        <a:spcAft>
          <a:spcPct val="0"/>
        </a:spcAft>
        <a:defRPr sz="4400">
          <a:solidFill>
            <a:schemeClr val="tx2"/>
          </a:solidFill>
          <a:latin typeface="Times New Roman" charset="0"/>
        </a:defRPr>
      </a:lvl9pPr>
    </p:titleStyle>
    <p:bodyStyle>
      <a:lvl1pPr marL="342900" indent="-342900" algn="l" rtl="0" eaLnBrk="0" fontAlgn="base" hangingPunct="0">
        <a:lnSpc>
          <a:spcPct val="90000"/>
        </a:lnSpc>
        <a:spcBef>
          <a:spcPct val="20000"/>
        </a:spcBef>
        <a:spcAft>
          <a:spcPct val="0"/>
        </a:spcAft>
        <a:buSzPct val="80000"/>
        <a:buFont typeface="Wingdings" charset="0"/>
        <a:buChar char="l"/>
        <a:defRPr sz="3200">
          <a:solidFill>
            <a:schemeClr val="tx1"/>
          </a:solidFill>
          <a:latin typeface="+mn-lt"/>
          <a:ea typeface="ＭＳ Ｐゴシック" charset="0"/>
          <a:cs typeface="Geneva" charset="0"/>
        </a:defRPr>
      </a:lvl1pPr>
      <a:lvl2pPr marL="742950" indent="-285750" algn="l" rtl="0" eaLnBrk="0" fontAlgn="base" hangingPunct="0">
        <a:lnSpc>
          <a:spcPct val="90000"/>
        </a:lnSpc>
        <a:spcBef>
          <a:spcPct val="20000"/>
        </a:spcBef>
        <a:spcAft>
          <a:spcPct val="0"/>
        </a:spcAft>
        <a:buSzPct val="80000"/>
        <a:buFont typeface="Wingdings" charset="0"/>
        <a:buChar char="n"/>
        <a:defRPr sz="2800">
          <a:solidFill>
            <a:schemeClr val="tx1"/>
          </a:solidFill>
          <a:latin typeface="+mn-lt"/>
          <a:ea typeface="Geneva" charset="-128"/>
          <a:cs typeface="Geneva" charset="0"/>
        </a:defRPr>
      </a:lvl2pPr>
      <a:lvl3pPr marL="1143000" indent="-228600" algn="l" rtl="0" eaLnBrk="0" fontAlgn="base" hangingPunct="0">
        <a:lnSpc>
          <a:spcPct val="90000"/>
        </a:lnSpc>
        <a:spcBef>
          <a:spcPct val="20000"/>
        </a:spcBef>
        <a:spcAft>
          <a:spcPct val="0"/>
        </a:spcAft>
        <a:buSzPct val="80000"/>
        <a:buFont typeface="Wingdings" charset="0"/>
        <a:buChar char="l"/>
        <a:defRPr sz="2400">
          <a:solidFill>
            <a:schemeClr val="tx1"/>
          </a:solidFill>
          <a:latin typeface="+mn-lt"/>
          <a:ea typeface="Geneva" charset="-128"/>
          <a:cs typeface="Geneva" charset="0"/>
        </a:defRPr>
      </a:lvl3pPr>
      <a:lvl4pPr marL="1600200" indent="-228600" algn="l" rtl="0" eaLnBrk="0" fontAlgn="base" hangingPunct="0">
        <a:lnSpc>
          <a:spcPct val="90000"/>
        </a:lnSpc>
        <a:spcBef>
          <a:spcPct val="20000"/>
        </a:spcBef>
        <a:spcAft>
          <a:spcPct val="0"/>
        </a:spcAft>
        <a:buSzPct val="80000"/>
        <a:buFont typeface="Wingdings" charset="0"/>
        <a:buChar char="n"/>
        <a:defRPr sz="2000">
          <a:solidFill>
            <a:schemeClr val="tx1"/>
          </a:solidFill>
          <a:latin typeface="+mn-lt"/>
          <a:ea typeface="Geneva" charset="-128"/>
          <a:cs typeface="Geneva" charset="0"/>
        </a:defRPr>
      </a:lvl4pPr>
      <a:lvl5pPr marL="2057400" indent="-228600" algn="l" rtl="0" eaLnBrk="0" fontAlgn="base" hangingPunct="0">
        <a:lnSpc>
          <a:spcPct val="90000"/>
        </a:lnSpc>
        <a:spcBef>
          <a:spcPct val="20000"/>
        </a:spcBef>
        <a:spcAft>
          <a:spcPct val="0"/>
        </a:spcAft>
        <a:buSzPct val="80000"/>
        <a:buFont typeface="Wingdings" charset="0"/>
        <a:buChar char="l"/>
        <a:defRPr sz="2000">
          <a:solidFill>
            <a:schemeClr val="tx1"/>
          </a:solidFill>
          <a:latin typeface="+mn-lt"/>
          <a:ea typeface="Geneva" charset="-128"/>
          <a:cs typeface="Geneva" charset="0"/>
        </a:defRPr>
      </a:lvl5pPr>
      <a:lvl6pPr marL="2514600" indent="-228600" algn="l" rtl="0" eaLnBrk="0" fontAlgn="base" hangingPunct="0">
        <a:lnSpc>
          <a:spcPct val="90000"/>
        </a:lnSpc>
        <a:spcBef>
          <a:spcPct val="20000"/>
        </a:spcBef>
        <a:spcAft>
          <a:spcPct val="0"/>
        </a:spcAft>
        <a:buSzPct val="80000"/>
        <a:buFont typeface="Wingdings" charset="2"/>
        <a:buChar char="l"/>
        <a:defRPr sz="2000">
          <a:solidFill>
            <a:schemeClr val="tx1"/>
          </a:solidFill>
          <a:latin typeface="+mn-lt"/>
          <a:ea typeface="Geneva" charset="-128"/>
        </a:defRPr>
      </a:lvl6pPr>
      <a:lvl7pPr marL="2971800" indent="-228600" algn="l" rtl="0" eaLnBrk="0" fontAlgn="base" hangingPunct="0">
        <a:lnSpc>
          <a:spcPct val="90000"/>
        </a:lnSpc>
        <a:spcBef>
          <a:spcPct val="20000"/>
        </a:spcBef>
        <a:spcAft>
          <a:spcPct val="0"/>
        </a:spcAft>
        <a:buSzPct val="80000"/>
        <a:buFont typeface="Wingdings" charset="2"/>
        <a:buChar char="l"/>
        <a:defRPr sz="2000">
          <a:solidFill>
            <a:schemeClr val="tx1"/>
          </a:solidFill>
          <a:latin typeface="+mn-lt"/>
          <a:ea typeface="Geneva" charset="-128"/>
        </a:defRPr>
      </a:lvl7pPr>
      <a:lvl8pPr marL="3429000" indent="-228600" algn="l" rtl="0" eaLnBrk="0" fontAlgn="base" hangingPunct="0">
        <a:lnSpc>
          <a:spcPct val="90000"/>
        </a:lnSpc>
        <a:spcBef>
          <a:spcPct val="20000"/>
        </a:spcBef>
        <a:spcAft>
          <a:spcPct val="0"/>
        </a:spcAft>
        <a:buSzPct val="80000"/>
        <a:buFont typeface="Wingdings" charset="2"/>
        <a:buChar char="l"/>
        <a:defRPr sz="2000">
          <a:solidFill>
            <a:schemeClr val="tx1"/>
          </a:solidFill>
          <a:latin typeface="+mn-lt"/>
          <a:ea typeface="Geneva" charset="-128"/>
        </a:defRPr>
      </a:lvl8pPr>
      <a:lvl9pPr marL="3886200" indent="-228600" algn="l" rtl="0" eaLnBrk="0" fontAlgn="base" hangingPunct="0">
        <a:lnSpc>
          <a:spcPct val="90000"/>
        </a:lnSpc>
        <a:spcBef>
          <a:spcPct val="20000"/>
        </a:spcBef>
        <a:spcAft>
          <a:spcPct val="0"/>
        </a:spcAft>
        <a:buSzPct val="80000"/>
        <a:buFont typeface="Wingdings" charset="2"/>
        <a:buChar char="l"/>
        <a:defRPr sz="2000">
          <a:solidFill>
            <a:schemeClr val="tx1"/>
          </a:solidFill>
          <a:latin typeface="+mn-lt"/>
          <a:ea typeface="Geneva"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8914" name="Group 1026"/>
          <p:cNvGrpSpPr>
            <a:grpSpLocks/>
          </p:cNvGrpSpPr>
          <p:nvPr/>
        </p:nvGrpSpPr>
        <p:grpSpPr bwMode="auto">
          <a:xfrm>
            <a:off x="0" y="0"/>
            <a:ext cx="9147175" cy="6867525"/>
            <a:chOff x="0" y="0"/>
            <a:chExt cx="5762" cy="4326"/>
          </a:xfrm>
        </p:grpSpPr>
        <p:sp>
          <p:nvSpPr>
            <p:cNvPr id="38920" name="Rectangle 1027"/>
            <p:cNvSpPr>
              <a:spLocks noChangeArrowheads="1"/>
            </p:cNvSpPr>
            <p:nvPr/>
          </p:nvSpPr>
          <p:spPr bwMode="hidden">
            <a:xfrm>
              <a:off x="0" y="0"/>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8921" name="Rectangle 1028"/>
            <p:cNvSpPr>
              <a:spLocks noChangeArrowheads="1"/>
            </p:cNvSpPr>
            <p:nvPr/>
          </p:nvSpPr>
          <p:spPr bwMode="hidden">
            <a:xfrm>
              <a:off x="96"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8922" name="Rectangle 1029"/>
            <p:cNvSpPr>
              <a:spLocks noChangeArrowheads="1"/>
            </p:cNvSpPr>
            <p:nvPr/>
          </p:nvSpPr>
          <p:spPr bwMode="hidden">
            <a:xfrm>
              <a:off x="192"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8923" name="Rectangle 1030"/>
            <p:cNvSpPr>
              <a:spLocks noChangeArrowheads="1"/>
            </p:cNvSpPr>
            <p:nvPr/>
          </p:nvSpPr>
          <p:spPr bwMode="hidden">
            <a:xfrm>
              <a:off x="288"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8924" name="Rectangle 1031"/>
            <p:cNvSpPr>
              <a:spLocks noChangeArrowheads="1"/>
            </p:cNvSpPr>
            <p:nvPr/>
          </p:nvSpPr>
          <p:spPr bwMode="hidden">
            <a:xfrm>
              <a:off x="384"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8925" name="Rectangle 1032"/>
            <p:cNvSpPr>
              <a:spLocks noChangeArrowheads="1"/>
            </p:cNvSpPr>
            <p:nvPr/>
          </p:nvSpPr>
          <p:spPr bwMode="hidden">
            <a:xfrm>
              <a:off x="480"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8926" name="Rectangle 1033"/>
            <p:cNvSpPr>
              <a:spLocks noChangeArrowheads="1"/>
            </p:cNvSpPr>
            <p:nvPr/>
          </p:nvSpPr>
          <p:spPr bwMode="hidden">
            <a:xfrm>
              <a:off x="576"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8927" name="Rectangle 1034"/>
            <p:cNvSpPr>
              <a:spLocks noChangeArrowheads="1"/>
            </p:cNvSpPr>
            <p:nvPr/>
          </p:nvSpPr>
          <p:spPr bwMode="hidden">
            <a:xfrm>
              <a:off x="672"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8928" name="Rectangle 1035"/>
            <p:cNvSpPr>
              <a:spLocks noChangeArrowheads="1"/>
            </p:cNvSpPr>
            <p:nvPr/>
          </p:nvSpPr>
          <p:spPr bwMode="hidden">
            <a:xfrm>
              <a:off x="768"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8929" name="Rectangle 1036"/>
            <p:cNvSpPr>
              <a:spLocks noChangeArrowheads="1"/>
            </p:cNvSpPr>
            <p:nvPr/>
          </p:nvSpPr>
          <p:spPr bwMode="hidden">
            <a:xfrm>
              <a:off x="864"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8930" name="Rectangle 1037"/>
            <p:cNvSpPr>
              <a:spLocks noChangeArrowheads="1"/>
            </p:cNvSpPr>
            <p:nvPr/>
          </p:nvSpPr>
          <p:spPr bwMode="hidden">
            <a:xfrm>
              <a:off x="960"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8931" name="Rectangle 1038"/>
            <p:cNvSpPr>
              <a:spLocks noChangeArrowheads="1"/>
            </p:cNvSpPr>
            <p:nvPr/>
          </p:nvSpPr>
          <p:spPr bwMode="hidden">
            <a:xfrm>
              <a:off x="1056"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8932" name="Rectangle 1039"/>
            <p:cNvSpPr>
              <a:spLocks noChangeArrowheads="1"/>
            </p:cNvSpPr>
            <p:nvPr/>
          </p:nvSpPr>
          <p:spPr bwMode="hidden">
            <a:xfrm>
              <a:off x="1152"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8933" name="Rectangle 1040"/>
            <p:cNvSpPr>
              <a:spLocks noChangeArrowheads="1"/>
            </p:cNvSpPr>
            <p:nvPr/>
          </p:nvSpPr>
          <p:spPr bwMode="hidden">
            <a:xfrm>
              <a:off x="1248"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8934" name="Rectangle 1041"/>
            <p:cNvSpPr>
              <a:spLocks noChangeArrowheads="1"/>
            </p:cNvSpPr>
            <p:nvPr/>
          </p:nvSpPr>
          <p:spPr bwMode="hidden">
            <a:xfrm>
              <a:off x="1344"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8935" name="Rectangle 1042"/>
            <p:cNvSpPr>
              <a:spLocks noChangeArrowheads="1"/>
            </p:cNvSpPr>
            <p:nvPr/>
          </p:nvSpPr>
          <p:spPr bwMode="hidden">
            <a:xfrm>
              <a:off x="1440"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8936" name="Rectangle 1043"/>
            <p:cNvSpPr>
              <a:spLocks noChangeArrowheads="1"/>
            </p:cNvSpPr>
            <p:nvPr/>
          </p:nvSpPr>
          <p:spPr bwMode="hidden">
            <a:xfrm>
              <a:off x="1536"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8937" name="Rectangle 1044"/>
            <p:cNvSpPr>
              <a:spLocks noChangeArrowheads="1"/>
            </p:cNvSpPr>
            <p:nvPr/>
          </p:nvSpPr>
          <p:spPr bwMode="hidden">
            <a:xfrm>
              <a:off x="1632"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8938" name="Rectangle 1045"/>
            <p:cNvSpPr>
              <a:spLocks noChangeArrowheads="1"/>
            </p:cNvSpPr>
            <p:nvPr/>
          </p:nvSpPr>
          <p:spPr bwMode="hidden">
            <a:xfrm>
              <a:off x="1728"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8939" name="Rectangle 1046"/>
            <p:cNvSpPr>
              <a:spLocks noChangeArrowheads="1"/>
            </p:cNvSpPr>
            <p:nvPr/>
          </p:nvSpPr>
          <p:spPr bwMode="hidden">
            <a:xfrm>
              <a:off x="1824"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8940" name="Rectangle 1047"/>
            <p:cNvSpPr>
              <a:spLocks noChangeArrowheads="1"/>
            </p:cNvSpPr>
            <p:nvPr/>
          </p:nvSpPr>
          <p:spPr bwMode="hidden">
            <a:xfrm>
              <a:off x="1920"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8941" name="Rectangle 1048"/>
            <p:cNvSpPr>
              <a:spLocks noChangeArrowheads="1"/>
            </p:cNvSpPr>
            <p:nvPr/>
          </p:nvSpPr>
          <p:spPr bwMode="hidden">
            <a:xfrm>
              <a:off x="2016"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8942" name="Rectangle 1049"/>
            <p:cNvSpPr>
              <a:spLocks noChangeArrowheads="1"/>
            </p:cNvSpPr>
            <p:nvPr/>
          </p:nvSpPr>
          <p:spPr bwMode="hidden">
            <a:xfrm>
              <a:off x="2112"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8943" name="Rectangle 1050"/>
            <p:cNvSpPr>
              <a:spLocks noChangeArrowheads="1"/>
            </p:cNvSpPr>
            <p:nvPr/>
          </p:nvSpPr>
          <p:spPr bwMode="hidden">
            <a:xfrm>
              <a:off x="2208"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8944" name="Rectangle 1051"/>
            <p:cNvSpPr>
              <a:spLocks noChangeArrowheads="1"/>
            </p:cNvSpPr>
            <p:nvPr/>
          </p:nvSpPr>
          <p:spPr bwMode="hidden">
            <a:xfrm>
              <a:off x="2304"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8945" name="Rectangle 1052"/>
            <p:cNvSpPr>
              <a:spLocks noChangeArrowheads="1"/>
            </p:cNvSpPr>
            <p:nvPr/>
          </p:nvSpPr>
          <p:spPr bwMode="hidden">
            <a:xfrm>
              <a:off x="2400"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8946" name="Rectangle 1053"/>
            <p:cNvSpPr>
              <a:spLocks noChangeArrowheads="1"/>
            </p:cNvSpPr>
            <p:nvPr/>
          </p:nvSpPr>
          <p:spPr bwMode="hidden">
            <a:xfrm>
              <a:off x="2496"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8947" name="Rectangle 1054"/>
            <p:cNvSpPr>
              <a:spLocks noChangeArrowheads="1"/>
            </p:cNvSpPr>
            <p:nvPr/>
          </p:nvSpPr>
          <p:spPr bwMode="hidden">
            <a:xfrm>
              <a:off x="2592"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8948" name="Rectangle 1055"/>
            <p:cNvSpPr>
              <a:spLocks noChangeArrowheads="1"/>
            </p:cNvSpPr>
            <p:nvPr/>
          </p:nvSpPr>
          <p:spPr bwMode="hidden">
            <a:xfrm>
              <a:off x="2688"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8949" name="Rectangle 1056"/>
            <p:cNvSpPr>
              <a:spLocks noChangeArrowheads="1"/>
            </p:cNvSpPr>
            <p:nvPr/>
          </p:nvSpPr>
          <p:spPr bwMode="hidden">
            <a:xfrm>
              <a:off x="2784"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8950" name="Rectangle 1057"/>
            <p:cNvSpPr>
              <a:spLocks noChangeArrowheads="1"/>
            </p:cNvSpPr>
            <p:nvPr/>
          </p:nvSpPr>
          <p:spPr bwMode="hidden">
            <a:xfrm>
              <a:off x="2880"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8951" name="Rectangle 1058"/>
            <p:cNvSpPr>
              <a:spLocks noChangeArrowheads="1"/>
            </p:cNvSpPr>
            <p:nvPr/>
          </p:nvSpPr>
          <p:spPr bwMode="hidden">
            <a:xfrm>
              <a:off x="2976"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8952" name="Rectangle 1059"/>
            <p:cNvSpPr>
              <a:spLocks noChangeArrowheads="1"/>
            </p:cNvSpPr>
            <p:nvPr/>
          </p:nvSpPr>
          <p:spPr bwMode="hidden">
            <a:xfrm>
              <a:off x="3072"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8953" name="Rectangle 1060"/>
            <p:cNvSpPr>
              <a:spLocks noChangeArrowheads="1"/>
            </p:cNvSpPr>
            <p:nvPr/>
          </p:nvSpPr>
          <p:spPr bwMode="hidden">
            <a:xfrm>
              <a:off x="3168"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8954" name="Rectangle 1061"/>
            <p:cNvSpPr>
              <a:spLocks noChangeArrowheads="1"/>
            </p:cNvSpPr>
            <p:nvPr/>
          </p:nvSpPr>
          <p:spPr bwMode="hidden">
            <a:xfrm>
              <a:off x="3264"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8955" name="Rectangle 1062"/>
            <p:cNvSpPr>
              <a:spLocks noChangeArrowheads="1"/>
            </p:cNvSpPr>
            <p:nvPr/>
          </p:nvSpPr>
          <p:spPr bwMode="hidden">
            <a:xfrm>
              <a:off x="3360"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8956" name="Rectangle 1063"/>
            <p:cNvSpPr>
              <a:spLocks noChangeArrowheads="1"/>
            </p:cNvSpPr>
            <p:nvPr/>
          </p:nvSpPr>
          <p:spPr bwMode="hidden">
            <a:xfrm>
              <a:off x="3456"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8957" name="Rectangle 1064"/>
            <p:cNvSpPr>
              <a:spLocks noChangeArrowheads="1"/>
            </p:cNvSpPr>
            <p:nvPr/>
          </p:nvSpPr>
          <p:spPr bwMode="hidden">
            <a:xfrm>
              <a:off x="3552"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8958" name="Rectangle 1065"/>
            <p:cNvSpPr>
              <a:spLocks noChangeArrowheads="1"/>
            </p:cNvSpPr>
            <p:nvPr/>
          </p:nvSpPr>
          <p:spPr bwMode="hidden">
            <a:xfrm>
              <a:off x="3648"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8959" name="Rectangle 1066"/>
            <p:cNvSpPr>
              <a:spLocks noChangeArrowheads="1"/>
            </p:cNvSpPr>
            <p:nvPr/>
          </p:nvSpPr>
          <p:spPr bwMode="hidden">
            <a:xfrm>
              <a:off x="3744"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8960" name="Rectangle 1067"/>
            <p:cNvSpPr>
              <a:spLocks noChangeArrowheads="1"/>
            </p:cNvSpPr>
            <p:nvPr/>
          </p:nvSpPr>
          <p:spPr bwMode="hidden">
            <a:xfrm>
              <a:off x="3840"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8961" name="Rectangle 1068"/>
            <p:cNvSpPr>
              <a:spLocks noChangeArrowheads="1"/>
            </p:cNvSpPr>
            <p:nvPr/>
          </p:nvSpPr>
          <p:spPr bwMode="hidden">
            <a:xfrm>
              <a:off x="3936"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8962" name="Rectangle 1069"/>
            <p:cNvSpPr>
              <a:spLocks noChangeArrowheads="1"/>
            </p:cNvSpPr>
            <p:nvPr/>
          </p:nvSpPr>
          <p:spPr bwMode="hidden">
            <a:xfrm>
              <a:off x="4032"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8963" name="Rectangle 1070"/>
            <p:cNvSpPr>
              <a:spLocks noChangeArrowheads="1"/>
            </p:cNvSpPr>
            <p:nvPr/>
          </p:nvSpPr>
          <p:spPr bwMode="hidden">
            <a:xfrm>
              <a:off x="4128"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8964" name="Rectangle 1071"/>
            <p:cNvSpPr>
              <a:spLocks noChangeArrowheads="1"/>
            </p:cNvSpPr>
            <p:nvPr/>
          </p:nvSpPr>
          <p:spPr bwMode="hidden">
            <a:xfrm>
              <a:off x="4224"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8965" name="Rectangle 1072"/>
            <p:cNvSpPr>
              <a:spLocks noChangeArrowheads="1"/>
            </p:cNvSpPr>
            <p:nvPr/>
          </p:nvSpPr>
          <p:spPr bwMode="hidden">
            <a:xfrm>
              <a:off x="4320"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8966" name="Rectangle 1073"/>
            <p:cNvSpPr>
              <a:spLocks noChangeArrowheads="1"/>
            </p:cNvSpPr>
            <p:nvPr/>
          </p:nvSpPr>
          <p:spPr bwMode="hidden">
            <a:xfrm>
              <a:off x="4416"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8967" name="Rectangle 1074"/>
            <p:cNvSpPr>
              <a:spLocks noChangeArrowheads="1"/>
            </p:cNvSpPr>
            <p:nvPr/>
          </p:nvSpPr>
          <p:spPr bwMode="hidden">
            <a:xfrm>
              <a:off x="4512"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8968" name="Rectangle 1075"/>
            <p:cNvSpPr>
              <a:spLocks noChangeArrowheads="1"/>
            </p:cNvSpPr>
            <p:nvPr/>
          </p:nvSpPr>
          <p:spPr bwMode="hidden">
            <a:xfrm>
              <a:off x="4608"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8969" name="Rectangle 1076"/>
            <p:cNvSpPr>
              <a:spLocks noChangeArrowheads="1"/>
            </p:cNvSpPr>
            <p:nvPr/>
          </p:nvSpPr>
          <p:spPr bwMode="hidden">
            <a:xfrm>
              <a:off x="4704"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8970" name="Rectangle 1077"/>
            <p:cNvSpPr>
              <a:spLocks noChangeArrowheads="1"/>
            </p:cNvSpPr>
            <p:nvPr/>
          </p:nvSpPr>
          <p:spPr bwMode="hidden">
            <a:xfrm>
              <a:off x="4800"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8971" name="Rectangle 1078"/>
            <p:cNvSpPr>
              <a:spLocks noChangeArrowheads="1"/>
            </p:cNvSpPr>
            <p:nvPr/>
          </p:nvSpPr>
          <p:spPr bwMode="hidden">
            <a:xfrm>
              <a:off x="4896"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8972" name="Rectangle 1079"/>
            <p:cNvSpPr>
              <a:spLocks noChangeArrowheads="1"/>
            </p:cNvSpPr>
            <p:nvPr/>
          </p:nvSpPr>
          <p:spPr bwMode="hidden">
            <a:xfrm>
              <a:off x="4992"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8973" name="Rectangle 1080"/>
            <p:cNvSpPr>
              <a:spLocks noChangeArrowheads="1"/>
            </p:cNvSpPr>
            <p:nvPr/>
          </p:nvSpPr>
          <p:spPr bwMode="hidden">
            <a:xfrm>
              <a:off x="5088"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8974" name="Rectangle 1081"/>
            <p:cNvSpPr>
              <a:spLocks noChangeArrowheads="1"/>
            </p:cNvSpPr>
            <p:nvPr/>
          </p:nvSpPr>
          <p:spPr bwMode="hidden">
            <a:xfrm>
              <a:off x="5184"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8975" name="Rectangle 1082"/>
            <p:cNvSpPr>
              <a:spLocks noChangeArrowheads="1"/>
            </p:cNvSpPr>
            <p:nvPr/>
          </p:nvSpPr>
          <p:spPr bwMode="hidden">
            <a:xfrm>
              <a:off x="5280"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8976" name="Rectangle 1083"/>
            <p:cNvSpPr>
              <a:spLocks noChangeArrowheads="1"/>
            </p:cNvSpPr>
            <p:nvPr/>
          </p:nvSpPr>
          <p:spPr bwMode="hidden">
            <a:xfrm>
              <a:off x="5376"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8977" name="Rectangle 1084"/>
            <p:cNvSpPr>
              <a:spLocks noChangeArrowheads="1"/>
            </p:cNvSpPr>
            <p:nvPr/>
          </p:nvSpPr>
          <p:spPr bwMode="hidden">
            <a:xfrm>
              <a:off x="5472"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8978" name="Rectangle 1085"/>
            <p:cNvSpPr>
              <a:spLocks noChangeArrowheads="1"/>
            </p:cNvSpPr>
            <p:nvPr/>
          </p:nvSpPr>
          <p:spPr bwMode="hidden">
            <a:xfrm>
              <a:off x="5568"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8979" name="Rectangle 1086"/>
            <p:cNvSpPr>
              <a:spLocks noChangeArrowheads="1"/>
            </p:cNvSpPr>
            <p:nvPr/>
          </p:nvSpPr>
          <p:spPr bwMode="hidden">
            <a:xfrm>
              <a:off x="5664"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8980" name="Rectangle 1087"/>
            <p:cNvSpPr>
              <a:spLocks noChangeArrowheads="1"/>
            </p:cNvSpPr>
            <p:nvPr/>
          </p:nvSpPr>
          <p:spPr bwMode="hidden">
            <a:xfrm>
              <a:off x="431" y="0"/>
              <a:ext cx="5331" cy="4320"/>
            </a:xfrm>
            <a:prstGeom prst="rect">
              <a:avLst/>
            </a:prstGeom>
            <a:solidFill>
              <a:schemeClr val="accent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8981" name="Rectangle 1088"/>
            <p:cNvSpPr>
              <a:spLocks noChangeArrowheads="1"/>
            </p:cNvSpPr>
            <p:nvPr/>
          </p:nvSpPr>
          <p:spPr bwMode="blackGray">
            <a:xfrm>
              <a:off x="0" y="1081"/>
              <a:ext cx="4378" cy="47"/>
            </a:xfrm>
            <a:prstGeom prst="rect">
              <a:avLst/>
            </a:prstGeom>
            <a:solidFill>
              <a:schemeClr val="hlink">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grpSp>
      <p:sp>
        <p:nvSpPr>
          <p:cNvPr id="38915" name="Rectangle 1089"/>
          <p:cNvSpPr>
            <a:spLocks noGrp="1" noChangeArrowheads="1"/>
          </p:cNvSpPr>
          <p:nvPr>
            <p:ph type="title"/>
          </p:nvPr>
        </p:nvSpPr>
        <p:spPr bwMode="auto">
          <a:xfrm>
            <a:off x="871538" y="533400"/>
            <a:ext cx="8162925" cy="10906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38916" name="Rectangle 1090"/>
          <p:cNvSpPr>
            <a:spLocks noGrp="1" noChangeArrowheads="1"/>
          </p:cNvSpPr>
          <p:nvPr>
            <p:ph type="body" idx="1"/>
          </p:nvPr>
        </p:nvSpPr>
        <p:spPr bwMode="auto">
          <a:xfrm>
            <a:off x="912813" y="1905000"/>
            <a:ext cx="8110537" cy="4191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4883" name="Rectangle 1091"/>
          <p:cNvSpPr>
            <a:spLocks noGrp="1" noChangeArrowheads="1"/>
          </p:cNvSpPr>
          <p:nvPr>
            <p:ph type="dt" sz="half" idx="2"/>
          </p:nvPr>
        </p:nvSpPr>
        <p:spPr bwMode="auto">
          <a:xfrm>
            <a:off x="1152525" y="62865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latin typeface="+mn-lt"/>
                <a:ea typeface="+mn-ea"/>
                <a:cs typeface="+mn-cs"/>
              </a:defRPr>
            </a:lvl1pPr>
          </a:lstStyle>
          <a:p>
            <a:pPr>
              <a:defRPr/>
            </a:pPr>
            <a:endParaRPr lang="en-US"/>
          </a:p>
        </p:txBody>
      </p:sp>
      <p:sp>
        <p:nvSpPr>
          <p:cNvPr id="34884" name="Rectangle 1092"/>
          <p:cNvSpPr>
            <a:spLocks noGrp="1" noChangeArrowheads="1"/>
          </p:cNvSpPr>
          <p:nvPr>
            <p:ph type="ftr" sz="quarter" idx="3"/>
          </p:nvPr>
        </p:nvSpPr>
        <p:spPr bwMode="auto">
          <a:xfrm>
            <a:off x="3590925" y="62865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latin typeface="+mn-lt"/>
                <a:ea typeface="+mn-ea"/>
                <a:cs typeface="+mn-cs"/>
              </a:defRPr>
            </a:lvl1pPr>
          </a:lstStyle>
          <a:p>
            <a:pPr>
              <a:defRPr/>
            </a:pPr>
            <a:endParaRPr lang="en-US"/>
          </a:p>
        </p:txBody>
      </p:sp>
      <p:sp>
        <p:nvSpPr>
          <p:cNvPr id="34885" name="Rectangle 1093"/>
          <p:cNvSpPr>
            <a:spLocks noGrp="1" noChangeArrowheads="1"/>
          </p:cNvSpPr>
          <p:nvPr>
            <p:ph type="sldNum" sz="quarter" idx="4"/>
          </p:nvPr>
        </p:nvSpPr>
        <p:spPr bwMode="auto">
          <a:xfrm>
            <a:off x="7019925" y="62865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latin typeface="Helvetica" charset="0"/>
              </a:defRPr>
            </a:lvl1pPr>
          </a:lstStyle>
          <a:p>
            <a:pPr>
              <a:defRPr/>
            </a:pPr>
            <a:fld id="{B1CF3457-DCF5-064E-B55D-4D8F16D3A21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6774" r:id="rId1"/>
    <p:sldLayoutId id="2147486669" r:id="rId2"/>
    <p:sldLayoutId id="2147486670" r:id="rId3"/>
    <p:sldLayoutId id="2147486671" r:id="rId4"/>
    <p:sldLayoutId id="2147486672" r:id="rId5"/>
    <p:sldLayoutId id="2147486673" r:id="rId6"/>
    <p:sldLayoutId id="2147486674" r:id="rId7"/>
    <p:sldLayoutId id="2147486675" r:id="rId8"/>
    <p:sldLayoutId id="2147486676" r:id="rId9"/>
    <p:sldLayoutId id="2147486677" r:id="rId10"/>
    <p:sldLayoutId id="2147486678" r:id="rId11"/>
  </p:sldLayoutIdLst>
  <p:txStyles>
    <p:titleStyle>
      <a:lvl1pPr algn="l" rtl="0" eaLnBrk="0" fontAlgn="base" hangingPunct="0">
        <a:spcBef>
          <a:spcPct val="0"/>
        </a:spcBef>
        <a:spcAft>
          <a:spcPct val="0"/>
        </a:spcAft>
        <a:defRPr sz="4400">
          <a:solidFill>
            <a:schemeClr val="tx2"/>
          </a:solidFill>
          <a:latin typeface="+mj-lt"/>
          <a:ea typeface="ＭＳ Ｐゴシック" charset="0"/>
          <a:cs typeface="Geneva" charset="0"/>
        </a:defRPr>
      </a:lvl1pPr>
      <a:lvl2pPr algn="l" rtl="0" eaLnBrk="0" fontAlgn="base" hangingPunct="0">
        <a:spcBef>
          <a:spcPct val="0"/>
        </a:spcBef>
        <a:spcAft>
          <a:spcPct val="0"/>
        </a:spcAft>
        <a:defRPr sz="4400">
          <a:solidFill>
            <a:schemeClr val="tx2"/>
          </a:solidFill>
          <a:latin typeface="Helvetica" charset="0"/>
          <a:ea typeface="ＭＳ Ｐゴシック" charset="0"/>
          <a:cs typeface="Geneva" charset="0"/>
        </a:defRPr>
      </a:lvl2pPr>
      <a:lvl3pPr algn="l" rtl="0" eaLnBrk="0" fontAlgn="base" hangingPunct="0">
        <a:spcBef>
          <a:spcPct val="0"/>
        </a:spcBef>
        <a:spcAft>
          <a:spcPct val="0"/>
        </a:spcAft>
        <a:defRPr sz="4400">
          <a:solidFill>
            <a:schemeClr val="tx2"/>
          </a:solidFill>
          <a:latin typeface="Helvetica" charset="0"/>
          <a:ea typeface="ＭＳ Ｐゴシック" charset="0"/>
          <a:cs typeface="Geneva" charset="0"/>
        </a:defRPr>
      </a:lvl3pPr>
      <a:lvl4pPr algn="l" rtl="0" eaLnBrk="0" fontAlgn="base" hangingPunct="0">
        <a:spcBef>
          <a:spcPct val="0"/>
        </a:spcBef>
        <a:spcAft>
          <a:spcPct val="0"/>
        </a:spcAft>
        <a:defRPr sz="4400">
          <a:solidFill>
            <a:schemeClr val="tx2"/>
          </a:solidFill>
          <a:latin typeface="Helvetica" charset="0"/>
          <a:ea typeface="ＭＳ Ｐゴシック" charset="0"/>
          <a:cs typeface="Geneva" charset="0"/>
        </a:defRPr>
      </a:lvl4pPr>
      <a:lvl5pPr algn="l" rtl="0" eaLnBrk="0" fontAlgn="base" hangingPunct="0">
        <a:spcBef>
          <a:spcPct val="0"/>
        </a:spcBef>
        <a:spcAft>
          <a:spcPct val="0"/>
        </a:spcAft>
        <a:defRPr sz="4400">
          <a:solidFill>
            <a:schemeClr val="tx2"/>
          </a:solidFill>
          <a:latin typeface="Helvetica" charset="0"/>
          <a:ea typeface="ＭＳ Ｐゴシック" charset="0"/>
          <a:cs typeface="Geneva" charset="0"/>
        </a:defRPr>
      </a:lvl5pPr>
      <a:lvl6pPr marL="457200" algn="l" rtl="0" fontAlgn="base">
        <a:spcBef>
          <a:spcPct val="0"/>
        </a:spcBef>
        <a:spcAft>
          <a:spcPct val="0"/>
        </a:spcAft>
        <a:defRPr sz="4400">
          <a:solidFill>
            <a:schemeClr val="tx2"/>
          </a:solidFill>
          <a:latin typeface="Helvetica" charset="0"/>
        </a:defRPr>
      </a:lvl6pPr>
      <a:lvl7pPr marL="914400" algn="l" rtl="0" fontAlgn="base">
        <a:spcBef>
          <a:spcPct val="0"/>
        </a:spcBef>
        <a:spcAft>
          <a:spcPct val="0"/>
        </a:spcAft>
        <a:defRPr sz="4400">
          <a:solidFill>
            <a:schemeClr val="tx2"/>
          </a:solidFill>
          <a:latin typeface="Helvetica" charset="0"/>
        </a:defRPr>
      </a:lvl7pPr>
      <a:lvl8pPr marL="1371600" algn="l" rtl="0" fontAlgn="base">
        <a:spcBef>
          <a:spcPct val="0"/>
        </a:spcBef>
        <a:spcAft>
          <a:spcPct val="0"/>
        </a:spcAft>
        <a:defRPr sz="4400">
          <a:solidFill>
            <a:schemeClr val="tx2"/>
          </a:solidFill>
          <a:latin typeface="Helvetica" charset="0"/>
        </a:defRPr>
      </a:lvl8pPr>
      <a:lvl9pPr marL="1828800" algn="l" rtl="0" fontAlgn="base">
        <a:spcBef>
          <a:spcPct val="0"/>
        </a:spcBef>
        <a:spcAft>
          <a:spcPct val="0"/>
        </a:spcAft>
        <a:defRPr sz="4400">
          <a:solidFill>
            <a:schemeClr val="tx2"/>
          </a:solidFill>
          <a:latin typeface="Helvetica" charset="0"/>
        </a:defRPr>
      </a:lvl9pPr>
    </p:titleStyle>
    <p:bodyStyle>
      <a:lvl1pPr marL="342900" indent="-342900" algn="l" rtl="0" eaLnBrk="0" fontAlgn="base" hangingPunct="0">
        <a:spcBef>
          <a:spcPct val="20000"/>
        </a:spcBef>
        <a:spcAft>
          <a:spcPct val="0"/>
        </a:spcAft>
        <a:buClr>
          <a:schemeClr val="folHlink"/>
        </a:buClr>
        <a:buSzPct val="75000"/>
        <a:buFont typeface="Wingdings" charset="0"/>
        <a:buChar char="n"/>
        <a:defRPr sz="3200">
          <a:solidFill>
            <a:schemeClr val="tx1"/>
          </a:solidFill>
          <a:latin typeface="+mn-lt"/>
          <a:ea typeface="ＭＳ Ｐゴシック" charset="0"/>
          <a:cs typeface="Geneva" charset="0"/>
        </a:defRPr>
      </a:lvl1pPr>
      <a:lvl2pPr marL="742950" indent="-285750" algn="l" rtl="0" eaLnBrk="0" fontAlgn="base" hangingPunct="0">
        <a:spcBef>
          <a:spcPct val="20000"/>
        </a:spcBef>
        <a:spcAft>
          <a:spcPct val="0"/>
        </a:spcAft>
        <a:buClr>
          <a:schemeClr val="folHlink"/>
        </a:buClr>
        <a:buSzPct val="70000"/>
        <a:buFont typeface="Wingdings" charset="0"/>
        <a:buChar char="n"/>
        <a:defRPr sz="2800">
          <a:solidFill>
            <a:schemeClr val="tx1"/>
          </a:solidFill>
          <a:latin typeface="+mn-lt"/>
          <a:ea typeface="Geneva" charset="-128"/>
          <a:cs typeface="Geneva" charset="0"/>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ea typeface="Geneva" charset="-128"/>
          <a:cs typeface="Geneva" charset="0"/>
        </a:defRPr>
      </a:lvl3pPr>
      <a:lvl4pPr marL="1600200" indent="-228600" algn="l" rtl="0" eaLnBrk="0" fontAlgn="base" hangingPunct="0">
        <a:spcBef>
          <a:spcPct val="20000"/>
        </a:spcBef>
        <a:spcAft>
          <a:spcPct val="0"/>
        </a:spcAft>
        <a:buClr>
          <a:schemeClr val="hlink"/>
        </a:buClr>
        <a:buChar char="•"/>
        <a:defRPr sz="2000">
          <a:solidFill>
            <a:schemeClr val="tx1"/>
          </a:solidFill>
          <a:latin typeface="+mn-lt"/>
          <a:ea typeface="Geneva" charset="-128"/>
          <a:cs typeface="Geneva" charset="0"/>
        </a:defRPr>
      </a:lvl4pPr>
      <a:lvl5pPr marL="2057400" indent="-228600" algn="l" rtl="0" eaLnBrk="0" fontAlgn="base" hangingPunct="0">
        <a:spcBef>
          <a:spcPct val="20000"/>
        </a:spcBef>
        <a:spcAft>
          <a:spcPct val="0"/>
        </a:spcAft>
        <a:buClr>
          <a:schemeClr val="tx1"/>
        </a:buClr>
        <a:buSzPct val="85000"/>
        <a:buChar char="•"/>
        <a:defRPr sz="2000">
          <a:solidFill>
            <a:schemeClr val="tx1"/>
          </a:solidFill>
          <a:latin typeface="+mn-lt"/>
          <a:ea typeface="Geneva" charset="-128"/>
          <a:cs typeface="Geneva" charset="0"/>
        </a:defRPr>
      </a:lvl5pPr>
      <a:lvl6pPr marL="2514600" indent="-228600" algn="l" rtl="0" fontAlgn="base">
        <a:spcBef>
          <a:spcPct val="20000"/>
        </a:spcBef>
        <a:spcAft>
          <a:spcPct val="0"/>
        </a:spcAft>
        <a:buClr>
          <a:schemeClr val="tx1"/>
        </a:buClr>
        <a:buSzPct val="85000"/>
        <a:buChar char="•"/>
        <a:defRPr sz="2000">
          <a:solidFill>
            <a:schemeClr val="tx1"/>
          </a:solidFill>
          <a:latin typeface="+mn-lt"/>
          <a:ea typeface="Geneva" charset="-128"/>
        </a:defRPr>
      </a:lvl6pPr>
      <a:lvl7pPr marL="2971800" indent="-228600" algn="l" rtl="0" fontAlgn="base">
        <a:spcBef>
          <a:spcPct val="20000"/>
        </a:spcBef>
        <a:spcAft>
          <a:spcPct val="0"/>
        </a:spcAft>
        <a:buClr>
          <a:schemeClr val="tx1"/>
        </a:buClr>
        <a:buSzPct val="85000"/>
        <a:buChar char="•"/>
        <a:defRPr sz="2000">
          <a:solidFill>
            <a:schemeClr val="tx1"/>
          </a:solidFill>
          <a:latin typeface="+mn-lt"/>
          <a:ea typeface="Geneva" charset="-128"/>
        </a:defRPr>
      </a:lvl7pPr>
      <a:lvl8pPr marL="3429000" indent="-228600" algn="l" rtl="0" fontAlgn="base">
        <a:spcBef>
          <a:spcPct val="20000"/>
        </a:spcBef>
        <a:spcAft>
          <a:spcPct val="0"/>
        </a:spcAft>
        <a:buClr>
          <a:schemeClr val="tx1"/>
        </a:buClr>
        <a:buSzPct val="85000"/>
        <a:buChar char="•"/>
        <a:defRPr sz="2000">
          <a:solidFill>
            <a:schemeClr val="tx1"/>
          </a:solidFill>
          <a:latin typeface="+mn-lt"/>
          <a:ea typeface="Geneva" charset="-128"/>
        </a:defRPr>
      </a:lvl8pPr>
      <a:lvl9pPr marL="3886200" indent="-228600" algn="l" rtl="0" fontAlgn="base">
        <a:spcBef>
          <a:spcPct val="20000"/>
        </a:spcBef>
        <a:spcAft>
          <a:spcPct val="0"/>
        </a:spcAft>
        <a:buClr>
          <a:schemeClr val="tx1"/>
        </a:buClr>
        <a:buSzPct val="85000"/>
        <a:buChar char="•"/>
        <a:defRPr sz="2000">
          <a:solidFill>
            <a:schemeClr val="tx1"/>
          </a:solidFill>
          <a:latin typeface="+mn-lt"/>
          <a:ea typeface="Geneva"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1202" name="Group 2"/>
          <p:cNvGrpSpPr>
            <a:grpSpLocks/>
          </p:cNvGrpSpPr>
          <p:nvPr/>
        </p:nvGrpSpPr>
        <p:grpSpPr bwMode="auto">
          <a:xfrm>
            <a:off x="6350" y="6350"/>
            <a:ext cx="9118600" cy="6832600"/>
            <a:chOff x="4" y="4"/>
            <a:chExt cx="5744" cy="4304"/>
          </a:xfrm>
        </p:grpSpPr>
        <p:sp>
          <p:nvSpPr>
            <p:cNvPr id="51205" name="Rectangle 3"/>
            <p:cNvSpPr>
              <a:spLocks noChangeArrowheads="1"/>
            </p:cNvSpPr>
            <p:nvPr/>
          </p:nvSpPr>
          <p:spPr bwMode="auto">
            <a:xfrm>
              <a:off x="4" y="4"/>
              <a:ext cx="5744" cy="4304"/>
            </a:xfrm>
            <a:prstGeom prst="rect">
              <a:avLst/>
            </a:prstGeom>
            <a:solidFill>
              <a:schemeClr val="folHlink"/>
            </a:solidFill>
            <a:ln w="12700">
              <a:solidFill>
                <a:schemeClr val="tx1"/>
              </a:solidFill>
              <a:miter lim="800000"/>
              <a:headEnd/>
              <a:tailEnd/>
            </a:ln>
          </p:spPr>
          <p:txBody>
            <a:bodyPr wrap="none" anchor="ctr"/>
            <a:lstStyle/>
            <a:p>
              <a:endParaRPr lang="en-US">
                <a:solidFill>
                  <a:srgbClr val="FFFFFF"/>
                </a:solidFill>
              </a:endParaRPr>
            </a:p>
          </p:txBody>
        </p:sp>
        <p:grpSp>
          <p:nvGrpSpPr>
            <p:cNvPr id="51206" name="Group 4"/>
            <p:cNvGrpSpPr>
              <a:grpSpLocks/>
            </p:cNvGrpSpPr>
            <p:nvPr/>
          </p:nvGrpSpPr>
          <p:grpSpPr bwMode="auto">
            <a:xfrm>
              <a:off x="288" y="225"/>
              <a:ext cx="5185" cy="3895"/>
              <a:chOff x="288" y="225"/>
              <a:chExt cx="5185" cy="3895"/>
            </a:xfrm>
          </p:grpSpPr>
          <p:sp>
            <p:nvSpPr>
              <p:cNvPr id="51207" name="Freeform 5"/>
              <p:cNvSpPr>
                <a:spLocks/>
              </p:cNvSpPr>
              <p:nvPr/>
            </p:nvSpPr>
            <p:spPr bwMode="auto">
              <a:xfrm>
                <a:off x="288" y="228"/>
                <a:ext cx="5185" cy="103"/>
              </a:xfrm>
              <a:custGeom>
                <a:avLst/>
                <a:gdLst>
                  <a:gd name="T0" fmla="*/ 0 w 5185"/>
                  <a:gd name="T1" fmla="*/ 0 h 103"/>
                  <a:gd name="T2" fmla="*/ 5184 w 5185"/>
                  <a:gd name="T3" fmla="*/ 3 h 103"/>
                  <a:gd name="T4" fmla="*/ 5093 w 5185"/>
                  <a:gd name="T5" fmla="*/ 102 h 103"/>
                  <a:gd name="T6" fmla="*/ 88 w 5185"/>
                  <a:gd name="T7" fmla="*/ 102 h 103"/>
                  <a:gd name="T8" fmla="*/ 0 w 5185"/>
                  <a:gd name="T9" fmla="*/ 0 h 10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85" h="103">
                    <a:moveTo>
                      <a:pt x="0" y="0"/>
                    </a:moveTo>
                    <a:lnTo>
                      <a:pt x="5184" y="3"/>
                    </a:lnTo>
                    <a:lnTo>
                      <a:pt x="5093" y="102"/>
                    </a:lnTo>
                    <a:lnTo>
                      <a:pt x="88" y="102"/>
                    </a:lnTo>
                    <a:lnTo>
                      <a:pt x="0" y="0"/>
                    </a:lnTo>
                  </a:path>
                </a:pathLst>
              </a:custGeom>
              <a:solidFill>
                <a:srgbClr val="00FFFF"/>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grpSp>
            <p:nvGrpSpPr>
              <p:cNvPr id="51208" name="Group 6"/>
              <p:cNvGrpSpPr>
                <a:grpSpLocks/>
              </p:cNvGrpSpPr>
              <p:nvPr/>
            </p:nvGrpSpPr>
            <p:grpSpPr bwMode="auto">
              <a:xfrm>
                <a:off x="288" y="231"/>
                <a:ext cx="86" cy="3889"/>
                <a:chOff x="288" y="231"/>
                <a:chExt cx="86" cy="3889"/>
              </a:xfrm>
            </p:grpSpPr>
            <p:sp>
              <p:nvSpPr>
                <p:cNvPr id="51214" name="Freeform 7"/>
                <p:cNvSpPr>
                  <a:spLocks/>
                </p:cNvSpPr>
                <p:nvPr/>
              </p:nvSpPr>
              <p:spPr bwMode="auto">
                <a:xfrm>
                  <a:off x="288" y="231"/>
                  <a:ext cx="86" cy="913"/>
                </a:xfrm>
                <a:custGeom>
                  <a:avLst/>
                  <a:gdLst>
                    <a:gd name="T0" fmla="*/ 0 w 86"/>
                    <a:gd name="T1" fmla="*/ 0 h 913"/>
                    <a:gd name="T2" fmla="*/ 85 w 86"/>
                    <a:gd name="T3" fmla="*/ 96 h 913"/>
                    <a:gd name="T4" fmla="*/ 85 w 86"/>
                    <a:gd name="T5" fmla="*/ 816 h 913"/>
                    <a:gd name="T6" fmla="*/ 0 w 86"/>
                    <a:gd name="T7" fmla="*/ 912 h 913"/>
                    <a:gd name="T8" fmla="*/ 0 w 86"/>
                    <a:gd name="T9" fmla="*/ 0 h 9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6" h="913">
                      <a:moveTo>
                        <a:pt x="0" y="0"/>
                      </a:moveTo>
                      <a:lnTo>
                        <a:pt x="85" y="96"/>
                      </a:lnTo>
                      <a:lnTo>
                        <a:pt x="85" y="816"/>
                      </a:lnTo>
                      <a:lnTo>
                        <a:pt x="0" y="912"/>
                      </a:lnTo>
                      <a:lnTo>
                        <a:pt x="0" y="0"/>
                      </a:lnTo>
                    </a:path>
                  </a:pathLst>
                </a:custGeom>
                <a:solidFill>
                  <a:srgbClr val="00C0C0"/>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51215" name="Freeform 8"/>
                <p:cNvSpPr>
                  <a:spLocks/>
                </p:cNvSpPr>
                <p:nvPr/>
              </p:nvSpPr>
              <p:spPr bwMode="auto">
                <a:xfrm>
                  <a:off x="288" y="846"/>
                  <a:ext cx="79" cy="3274"/>
                </a:xfrm>
                <a:custGeom>
                  <a:avLst/>
                  <a:gdLst>
                    <a:gd name="T0" fmla="*/ 0 w 79"/>
                    <a:gd name="T1" fmla="*/ 0 h 3274"/>
                    <a:gd name="T2" fmla="*/ 78 w 79"/>
                    <a:gd name="T3" fmla="*/ 107 h 3274"/>
                    <a:gd name="T4" fmla="*/ 78 w 79"/>
                    <a:gd name="T5" fmla="*/ 3166 h 3274"/>
                    <a:gd name="T6" fmla="*/ 0 w 79"/>
                    <a:gd name="T7" fmla="*/ 3273 h 3274"/>
                    <a:gd name="T8" fmla="*/ 0 w 79"/>
                    <a:gd name="T9" fmla="*/ 0 h 32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9" h="3274">
                      <a:moveTo>
                        <a:pt x="0" y="0"/>
                      </a:moveTo>
                      <a:lnTo>
                        <a:pt x="78" y="107"/>
                      </a:lnTo>
                      <a:lnTo>
                        <a:pt x="78" y="3166"/>
                      </a:lnTo>
                      <a:lnTo>
                        <a:pt x="0" y="3273"/>
                      </a:lnTo>
                      <a:lnTo>
                        <a:pt x="0" y="0"/>
                      </a:lnTo>
                    </a:path>
                  </a:pathLst>
                </a:custGeom>
                <a:solidFill>
                  <a:srgbClr val="00C0C0"/>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grpSp>
          <p:grpSp>
            <p:nvGrpSpPr>
              <p:cNvPr id="51209" name="Group 9"/>
              <p:cNvGrpSpPr>
                <a:grpSpLocks/>
              </p:cNvGrpSpPr>
              <p:nvPr/>
            </p:nvGrpSpPr>
            <p:grpSpPr bwMode="auto">
              <a:xfrm>
                <a:off x="5386" y="225"/>
                <a:ext cx="87" cy="3886"/>
                <a:chOff x="5386" y="225"/>
                <a:chExt cx="87" cy="3886"/>
              </a:xfrm>
            </p:grpSpPr>
            <p:sp>
              <p:nvSpPr>
                <p:cNvPr id="51212" name="Freeform 10"/>
                <p:cNvSpPr>
                  <a:spLocks/>
                </p:cNvSpPr>
                <p:nvPr/>
              </p:nvSpPr>
              <p:spPr bwMode="auto">
                <a:xfrm>
                  <a:off x="5386" y="225"/>
                  <a:ext cx="87" cy="910"/>
                </a:xfrm>
                <a:custGeom>
                  <a:avLst/>
                  <a:gdLst>
                    <a:gd name="T0" fmla="*/ 86 w 87"/>
                    <a:gd name="T1" fmla="*/ 0 h 910"/>
                    <a:gd name="T2" fmla="*/ 0 w 87"/>
                    <a:gd name="T3" fmla="*/ 93 h 910"/>
                    <a:gd name="T4" fmla="*/ 0 w 87"/>
                    <a:gd name="T5" fmla="*/ 813 h 910"/>
                    <a:gd name="T6" fmla="*/ 86 w 87"/>
                    <a:gd name="T7" fmla="*/ 909 h 910"/>
                    <a:gd name="T8" fmla="*/ 86 w 87"/>
                    <a:gd name="T9" fmla="*/ 0 h 9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7" h="910">
                      <a:moveTo>
                        <a:pt x="86" y="0"/>
                      </a:moveTo>
                      <a:lnTo>
                        <a:pt x="0" y="93"/>
                      </a:lnTo>
                      <a:lnTo>
                        <a:pt x="0" y="813"/>
                      </a:lnTo>
                      <a:lnTo>
                        <a:pt x="86" y="909"/>
                      </a:lnTo>
                      <a:lnTo>
                        <a:pt x="86" y="0"/>
                      </a:lnTo>
                    </a:path>
                  </a:pathLst>
                </a:custGeom>
                <a:solidFill>
                  <a:srgbClr val="006060"/>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51213" name="Freeform 11"/>
                <p:cNvSpPr>
                  <a:spLocks/>
                </p:cNvSpPr>
                <p:nvPr/>
              </p:nvSpPr>
              <p:spPr bwMode="auto">
                <a:xfrm>
                  <a:off x="5386" y="786"/>
                  <a:ext cx="84" cy="3325"/>
                </a:xfrm>
                <a:custGeom>
                  <a:avLst/>
                  <a:gdLst>
                    <a:gd name="T0" fmla="*/ 83 w 84"/>
                    <a:gd name="T1" fmla="*/ 0 h 3325"/>
                    <a:gd name="T2" fmla="*/ 3 w 84"/>
                    <a:gd name="T3" fmla="*/ 109 h 3325"/>
                    <a:gd name="T4" fmla="*/ 0 w 84"/>
                    <a:gd name="T5" fmla="*/ 3233 h 3325"/>
                    <a:gd name="T6" fmla="*/ 83 w 84"/>
                    <a:gd name="T7" fmla="*/ 3324 h 3325"/>
                    <a:gd name="T8" fmla="*/ 83 w 84"/>
                    <a:gd name="T9" fmla="*/ 0 h 33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4" h="3325">
                      <a:moveTo>
                        <a:pt x="83" y="0"/>
                      </a:moveTo>
                      <a:lnTo>
                        <a:pt x="3" y="109"/>
                      </a:lnTo>
                      <a:lnTo>
                        <a:pt x="0" y="3233"/>
                      </a:lnTo>
                      <a:lnTo>
                        <a:pt x="83" y="3324"/>
                      </a:lnTo>
                      <a:lnTo>
                        <a:pt x="83" y="0"/>
                      </a:lnTo>
                    </a:path>
                  </a:pathLst>
                </a:custGeom>
                <a:solidFill>
                  <a:srgbClr val="006060"/>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grpSp>
          <p:sp>
            <p:nvSpPr>
              <p:cNvPr id="51210" name="Freeform 12"/>
              <p:cNvSpPr>
                <a:spLocks/>
              </p:cNvSpPr>
              <p:nvPr/>
            </p:nvSpPr>
            <p:spPr bwMode="auto">
              <a:xfrm>
                <a:off x="288" y="4023"/>
                <a:ext cx="5185" cy="88"/>
              </a:xfrm>
              <a:custGeom>
                <a:avLst/>
                <a:gdLst>
                  <a:gd name="T0" fmla="*/ 0 w 5185"/>
                  <a:gd name="T1" fmla="*/ 87 h 88"/>
                  <a:gd name="T2" fmla="*/ 5184 w 5185"/>
                  <a:gd name="T3" fmla="*/ 87 h 88"/>
                  <a:gd name="T4" fmla="*/ 5095 w 5185"/>
                  <a:gd name="T5" fmla="*/ 0 h 88"/>
                  <a:gd name="T6" fmla="*/ 89 w 5185"/>
                  <a:gd name="T7" fmla="*/ 0 h 88"/>
                  <a:gd name="T8" fmla="*/ 0 w 5185"/>
                  <a:gd name="T9" fmla="*/ 87 h 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85" h="88">
                    <a:moveTo>
                      <a:pt x="0" y="87"/>
                    </a:moveTo>
                    <a:lnTo>
                      <a:pt x="5184" y="87"/>
                    </a:lnTo>
                    <a:lnTo>
                      <a:pt x="5095" y="0"/>
                    </a:lnTo>
                    <a:lnTo>
                      <a:pt x="89" y="0"/>
                    </a:lnTo>
                    <a:lnTo>
                      <a:pt x="0" y="87"/>
                    </a:lnTo>
                  </a:path>
                </a:pathLst>
              </a:custGeom>
              <a:solidFill>
                <a:srgbClr val="004040"/>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51211" name="Rectangle 13"/>
              <p:cNvSpPr>
                <a:spLocks noChangeArrowheads="1"/>
              </p:cNvSpPr>
              <p:nvPr/>
            </p:nvSpPr>
            <p:spPr bwMode="auto">
              <a:xfrm>
                <a:off x="373" y="330"/>
                <a:ext cx="5013" cy="3690"/>
              </a:xfrm>
              <a:prstGeom prst="rect">
                <a:avLst/>
              </a:prstGeom>
              <a:solidFill>
                <a:schemeClr val="bg1"/>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a:solidFill>
                    <a:srgbClr val="FFFFFF"/>
                  </a:solidFill>
                </a:endParaRPr>
              </a:p>
            </p:txBody>
          </p:sp>
        </p:grpSp>
      </p:grpSp>
      <p:sp>
        <p:nvSpPr>
          <p:cNvPr id="48142" name="Rectangle 14"/>
          <p:cNvSpPr>
            <a:spLocks noGrp="1" noChangeArrowheads="1"/>
          </p:cNvSpPr>
          <p:nvPr>
            <p:ph type="title"/>
          </p:nvPr>
        </p:nvSpPr>
        <p:spPr bwMode="auto">
          <a:xfrm>
            <a:off x="671513" y="614363"/>
            <a:ext cx="7772400" cy="1143000"/>
          </a:xfrm>
          <a:prstGeom prst="rect">
            <a:avLst/>
          </a:prstGeom>
          <a:noFill/>
          <a:ln w="12700">
            <a:noFill/>
            <a:miter lim="800000"/>
            <a:headEnd/>
            <a:tailEnd/>
          </a:ln>
          <a:effectLst/>
        </p:spPr>
        <p:txBody>
          <a:bodyPr vert="horz" wrap="square" lIns="90487" tIns="44450" rIns="90487" bIns="44450" numCol="1" anchor="ctr" anchorCtr="0" compatLnSpc="1">
            <a:prstTxWarp prst="textNoShape">
              <a:avLst/>
            </a:prstTxWarp>
          </a:bodyPr>
          <a:lstStyle/>
          <a:p>
            <a:pPr lvl="0"/>
            <a:r>
              <a:rPr lang="en-US"/>
              <a:t>Click to edit Master title style</a:t>
            </a:r>
          </a:p>
        </p:txBody>
      </p:sp>
      <p:sp>
        <p:nvSpPr>
          <p:cNvPr id="48143" name="Rectangle 15"/>
          <p:cNvSpPr>
            <a:spLocks noGrp="1" noChangeArrowheads="1"/>
          </p:cNvSpPr>
          <p:nvPr>
            <p:ph type="body" idx="1"/>
          </p:nvPr>
        </p:nvSpPr>
        <p:spPr bwMode="auto">
          <a:xfrm>
            <a:off x="671513" y="1981200"/>
            <a:ext cx="7772400" cy="4114800"/>
          </a:xfrm>
          <a:prstGeom prst="rect">
            <a:avLst/>
          </a:prstGeom>
          <a:noFill/>
          <a:ln w="12700">
            <a:noFill/>
            <a:miter lim="800000"/>
            <a:headEnd/>
            <a:tailEnd/>
          </a:ln>
          <a:effectLst/>
        </p:spPr>
        <p:txBody>
          <a:bodyPr vert="horz" wrap="square" lIns="90487" tIns="44450" rIns="90487" bIns="4445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6679" r:id="rId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charset="0"/>
          <a:cs typeface="Geneva" charset="0"/>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ea typeface="ＭＳ Ｐゴシック" charset="0"/>
          <a:cs typeface="Geneva"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ea typeface="ＭＳ Ｐゴシック" charset="0"/>
          <a:cs typeface="Geneva"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ea typeface="ＭＳ Ｐゴシック" charset="0"/>
          <a:cs typeface="Geneva"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ea typeface="ＭＳ Ｐゴシック" charset="0"/>
          <a:cs typeface="Geneva" charset="0"/>
        </a:defRPr>
      </a:lvl5pPr>
      <a:lvl6pPr marL="4572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defRPr>
      </a:lvl6pPr>
      <a:lvl7pPr marL="9144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defRPr>
      </a:lvl7pPr>
      <a:lvl8pPr marL="13716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defRPr>
      </a:lvl8pPr>
      <a:lvl9pPr marL="18288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defRPr>
      </a:lvl9pPr>
    </p:titleStyle>
    <p:bodyStyle>
      <a:lvl1pPr marL="342900" indent="-342900" algn="l" rtl="0" eaLnBrk="0" fontAlgn="base" hangingPunct="0">
        <a:spcBef>
          <a:spcPct val="20000"/>
        </a:spcBef>
        <a:spcAft>
          <a:spcPct val="0"/>
        </a:spcAft>
        <a:buClr>
          <a:schemeClr val="tx2"/>
        </a:buClr>
        <a:buSzPct val="75000"/>
        <a:buFont typeface="Monotype Sorts" charset="0"/>
        <a:buChar char=""/>
        <a:defRPr sz="3200">
          <a:solidFill>
            <a:schemeClr val="tx1"/>
          </a:solidFill>
          <a:effectLst>
            <a:outerShdw blurRad="38100" dist="38100" dir="2700000" algn="tl">
              <a:srgbClr val="000000"/>
            </a:outerShdw>
          </a:effectLst>
          <a:latin typeface="+mn-lt"/>
          <a:ea typeface="ＭＳ Ｐゴシック" charset="0"/>
          <a:cs typeface="Geneva" charset="0"/>
        </a:defRPr>
      </a:lvl1pPr>
      <a:lvl2pPr marL="742950" indent="-285750" algn="l" rtl="0" eaLnBrk="0" fontAlgn="base" hangingPunct="0">
        <a:spcBef>
          <a:spcPct val="20000"/>
        </a:spcBef>
        <a:spcAft>
          <a:spcPct val="0"/>
        </a:spcAft>
        <a:buClr>
          <a:schemeClr val="tx1"/>
        </a:buClr>
        <a:buSzPct val="100000"/>
        <a:buChar char="–"/>
        <a:defRPr sz="2800">
          <a:solidFill>
            <a:schemeClr val="tx1"/>
          </a:solidFill>
          <a:effectLst>
            <a:outerShdw blurRad="38100" dist="38100" dir="2700000" algn="tl">
              <a:srgbClr val="000000"/>
            </a:outerShdw>
          </a:effectLst>
          <a:latin typeface="+mn-lt"/>
          <a:ea typeface="Geneva" charset="-128"/>
          <a:cs typeface="Geneva" charset="0"/>
        </a:defRPr>
      </a:lvl2pPr>
      <a:lvl3pPr marL="1143000" indent="-228600" algn="l" rtl="0" eaLnBrk="0" fontAlgn="base" hangingPunct="0">
        <a:spcBef>
          <a:spcPct val="20000"/>
        </a:spcBef>
        <a:spcAft>
          <a:spcPct val="0"/>
        </a:spcAft>
        <a:buClr>
          <a:schemeClr val="tx1"/>
        </a:buClr>
        <a:buSzPct val="100000"/>
        <a:buChar char="•"/>
        <a:defRPr sz="2400">
          <a:solidFill>
            <a:schemeClr val="tx1"/>
          </a:solidFill>
          <a:effectLst>
            <a:outerShdw blurRad="38100" dist="38100" dir="2700000" algn="tl">
              <a:srgbClr val="000000"/>
            </a:outerShdw>
          </a:effectLst>
          <a:latin typeface="+mn-lt"/>
          <a:ea typeface="Geneva" charset="-128"/>
          <a:cs typeface="Geneva" charset="0"/>
        </a:defRPr>
      </a:lvl3pPr>
      <a:lvl4pPr marL="16002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ea typeface="Geneva" charset="-128"/>
          <a:cs typeface="Geneva" charset="0"/>
        </a:defRPr>
      </a:lvl4pPr>
      <a:lvl5pPr marL="20574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ea typeface="Geneva" charset="-128"/>
          <a:cs typeface="Geneva" charset="0"/>
        </a:defRPr>
      </a:lvl5pPr>
      <a:lvl6pPr marL="25146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ea typeface="Geneva" charset="-128"/>
        </a:defRPr>
      </a:lvl6pPr>
      <a:lvl7pPr marL="29718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ea typeface="Geneva" charset="-128"/>
        </a:defRPr>
      </a:lvl7pPr>
      <a:lvl8pPr marL="34290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ea typeface="Geneva" charset="-128"/>
        </a:defRPr>
      </a:lvl8pPr>
      <a:lvl9pPr marL="38862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ea typeface="Geneva"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2226" name="Group 2"/>
          <p:cNvGrpSpPr>
            <a:grpSpLocks/>
          </p:cNvGrpSpPr>
          <p:nvPr/>
        </p:nvGrpSpPr>
        <p:grpSpPr bwMode="auto">
          <a:xfrm>
            <a:off x="0" y="2286000"/>
            <a:ext cx="9144000" cy="3581400"/>
            <a:chOff x="0" y="1968"/>
            <a:chExt cx="5760" cy="2256"/>
          </a:xfrm>
        </p:grpSpPr>
        <p:sp>
          <p:nvSpPr>
            <p:cNvPr id="52233" name="Rectangle 3"/>
            <p:cNvSpPr>
              <a:spLocks noChangeArrowheads="1"/>
            </p:cNvSpPr>
            <p:nvPr/>
          </p:nvSpPr>
          <p:spPr bwMode="auto">
            <a:xfrm>
              <a:off x="0" y="2160"/>
              <a:ext cx="5760" cy="528"/>
            </a:xfrm>
            <a:prstGeom prst="rect">
              <a:avLst/>
            </a:prstGeom>
            <a:gradFill rotWithShape="0">
              <a:gsLst>
                <a:gs pos="0">
                  <a:schemeClr val="bg1"/>
                </a:gs>
                <a:gs pos="100000">
                  <a:srgbClr val="262626"/>
                </a:gs>
              </a:gsLst>
              <a:lin ang="540000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a typeface="Osaka" charset="0"/>
                <a:cs typeface="Osaka" charset="0"/>
              </a:endParaRPr>
            </a:p>
          </p:txBody>
        </p:sp>
        <p:sp>
          <p:nvSpPr>
            <p:cNvPr id="52234" name="Rectangle 4"/>
            <p:cNvSpPr>
              <a:spLocks noChangeArrowheads="1"/>
            </p:cNvSpPr>
            <p:nvPr/>
          </p:nvSpPr>
          <p:spPr bwMode="auto">
            <a:xfrm>
              <a:off x="0" y="2688"/>
              <a:ext cx="5760" cy="1152"/>
            </a:xfrm>
            <a:prstGeom prst="rect">
              <a:avLst/>
            </a:prstGeom>
            <a:gradFill rotWithShape="0">
              <a:gsLst>
                <a:gs pos="0">
                  <a:srgbClr val="262626"/>
                </a:gs>
                <a:gs pos="100000">
                  <a:schemeClr val="bg1"/>
                </a:gs>
              </a:gsLst>
              <a:lin ang="540000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a typeface="Osaka" charset="0"/>
                <a:cs typeface="Osaka" charset="0"/>
              </a:endParaRPr>
            </a:p>
          </p:txBody>
        </p:sp>
        <p:sp>
          <p:nvSpPr>
            <p:cNvPr id="52235" name="Rectangle 5"/>
            <p:cNvSpPr>
              <a:spLocks noChangeArrowheads="1"/>
            </p:cNvSpPr>
            <p:nvPr/>
          </p:nvSpPr>
          <p:spPr bwMode="auto">
            <a:xfrm>
              <a:off x="96"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a typeface="Osaka" charset="0"/>
                <a:cs typeface="Osaka" charset="0"/>
              </a:endParaRPr>
            </a:p>
          </p:txBody>
        </p:sp>
        <p:sp>
          <p:nvSpPr>
            <p:cNvPr id="52236" name="Rectangle 6"/>
            <p:cNvSpPr>
              <a:spLocks noChangeArrowheads="1"/>
            </p:cNvSpPr>
            <p:nvPr/>
          </p:nvSpPr>
          <p:spPr bwMode="auto">
            <a:xfrm>
              <a:off x="192"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a typeface="Osaka" charset="0"/>
                <a:cs typeface="Osaka" charset="0"/>
              </a:endParaRPr>
            </a:p>
          </p:txBody>
        </p:sp>
        <p:sp>
          <p:nvSpPr>
            <p:cNvPr id="52237" name="Rectangle 7"/>
            <p:cNvSpPr>
              <a:spLocks noChangeArrowheads="1"/>
            </p:cNvSpPr>
            <p:nvPr/>
          </p:nvSpPr>
          <p:spPr bwMode="auto">
            <a:xfrm>
              <a:off x="288"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a typeface="Osaka" charset="0"/>
                <a:cs typeface="Osaka" charset="0"/>
              </a:endParaRPr>
            </a:p>
          </p:txBody>
        </p:sp>
        <p:sp>
          <p:nvSpPr>
            <p:cNvPr id="52238" name="Rectangle 8"/>
            <p:cNvSpPr>
              <a:spLocks noChangeArrowheads="1"/>
            </p:cNvSpPr>
            <p:nvPr/>
          </p:nvSpPr>
          <p:spPr bwMode="auto">
            <a:xfrm>
              <a:off x="384"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a typeface="Osaka" charset="0"/>
                <a:cs typeface="Osaka" charset="0"/>
              </a:endParaRPr>
            </a:p>
          </p:txBody>
        </p:sp>
        <p:sp>
          <p:nvSpPr>
            <p:cNvPr id="52239" name="Rectangle 9"/>
            <p:cNvSpPr>
              <a:spLocks noChangeArrowheads="1"/>
            </p:cNvSpPr>
            <p:nvPr/>
          </p:nvSpPr>
          <p:spPr bwMode="auto">
            <a:xfrm>
              <a:off x="0"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a typeface="Osaka" charset="0"/>
                <a:cs typeface="Osaka" charset="0"/>
              </a:endParaRPr>
            </a:p>
          </p:txBody>
        </p:sp>
        <p:sp>
          <p:nvSpPr>
            <p:cNvPr id="52240" name="Rectangle 10"/>
            <p:cNvSpPr>
              <a:spLocks noChangeArrowheads="1"/>
            </p:cNvSpPr>
            <p:nvPr/>
          </p:nvSpPr>
          <p:spPr bwMode="auto">
            <a:xfrm>
              <a:off x="480"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a typeface="Osaka" charset="0"/>
                <a:cs typeface="Osaka" charset="0"/>
              </a:endParaRPr>
            </a:p>
          </p:txBody>
        </p:sp>
        <p:sp>
          <p:nvSpPr>
            <p:cNvPr id="52241" name="Rectangle 11"/>
            <p:cNvSpPr>
              <a:spLocks noChangeArrowheads="1"/>
            </p:cNvSpPr>
            <p:nvPr/>
          </p:nvSpPr>
          <p:spPr bwMode="auto">
            <a:xfrm>
              <a:off x="576"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a typeface="Osaka" charset="0"/>
                <a:cs typeface="Osaka" charset="0"/>
              </a:endParaRPr>
            </a:p>
          </p:txBody>
        </p:sp>
        <p:sp>
          <p:nvSpPr>
            <p:cNvPr id="52242" name="Rectangle 12"/>
            <p:cNvSpPr>
              <a:spLocks noChangeArrowheads="1"/>
            </p:cNvSpPr>
            <p:nvPr/>
          </p:nvSpPr>
          <p:spPr bwMode="auto">
            <a:xfrm>
              <a:off x="672"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a typeface="Osaka" charset="0"/>
                <a:cs typeface="Osaka" charset="0"/>
              </a:endParaRPr>
            </a:p>
          </p:txBody>
        </p:sp>
        <p:sp>
          <p:nvSpPr>
            <p:cNvPr id="52243" name="Rectangle 13"/>
            <p:cNvSpPr>
              <a:spLocks noChangeArrowheads="1"/>
            </p:cNvSpPr>
            <p:nvPr/>
          </p:nvSpPr>
          <p:spPr bwMode="auto">
            <a:xfrm>
              <a:off x="768"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a typeface="Osaka" charset="0"/>
                <a:cs typeface="Osaka" charset="0"/>
              </a:endParaRPr>
            </a:p>
          </p:txBody>
        </p:sp>
        <p:sp>
          <p:nvSpPr>
            <p:cNvPr id="52244" name="Rectangle 14"/>
            <p:cNvSpPr>
              <a:spLocks noChangeArrowheads="1"/>
            </p:cNvSpPr>
            <p:nvPr/>
          </p:nvSpPr>
          <p:spPr bwMode="auto">
            <a:xfrm>
              <a:off x="864"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a typeface="Osaka" charset="0"/>
                <a:cs typeface="Osaka" charset="0"/>
              </a:endParaRPr>
            </a:p>
          </p:txBody>
        </p:sp>
        <p:sp>
          <p:nvSpPr>
            <p:cNvPr id="52245" name="Rectangle 15"/>
            <p:cNvSpPr>
              <a:spLocks noChangeArrowheads="1"/>
            </p:cNvSpPr>
            <p:nvPr/>
          </p:nvSpPr>
          <p:spPr bwMode="auto">
            <a:xfrm>
              <a:off x="960"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a typeface="Osaka" charset="0"/>
                <a:cs typeface="Osaka" charset="0"/>
              </a:endParaRPr>
            </a:p>
          </p:txBody>
        </p:sp>
        <p:sp>
          <p:nvSpPr>
            <p:cNvPr id="52246" name="Rectangle 16"/>
            <p:cNvSpPr>
              <a:spLocks noChangeArrowheads="1"/>
            </p:cNvSpPr>
            <p:nvPr/>
          </p:nvSpPr>
          <p:spPr bwMode="auto">
            <a:xfrm>
              <a:off x="1056"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a typeface="Osaka" charset="0"/>
                <a:cs typeface="Osaka" charset="0"/>
              </a:endParaRPr>
            </a:p>
          </p:txBody>
        </p:sp>
        <p:sp>
          <p:nvSpPr>
            <p:cNvPr id="52247" name="Rectangle 17"/>
            <p:cNvSpPr>
              <a:spLocks noChangeArrowheads="1"/>
            </p:cNvSpPr>
            <p:nvPr/>
          </p:nvSpPr>
          <p:spPr bwMode="auto">
            <a:xfrm>
              <a:off x="1152"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a typeface="Osaka" charset="0"/>
                <a:cs typeface="Osaka" charset="0"/>
              </a:endParaRPr>
            </a:p>
          </p:txBody>
        </p:sp>
        <p:sp>
          <p:nvSpPr>
            <p:cNvPr id="52248" name="Rectangle 18"/>
            <p:cNvSpPr>
              <a:spLocks noChangeArrowheads="1"/>
            </p:cNvSpPr>
            <p:nvPr/>
          </p:nvSpPr>
          <p:spPr bwMode="auto">
            <a:xfrm>
              <a:off x="1248"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a typeface="Osaka" charset="0"/>
                <a:cs typeface="Osaka" charset="0"/>
              </a:endParaRPr>
            </a:p>
          </p:txBody>
        </p:sp>
        <p:sp>
          <p:nvSpPr>
            <p:cNvPr id="52249" name="Rectangle 19"/>
            <p:cNvSpPr>
              <a:spLocks noChangeArrowheads="1"/>
            </p:cNvSpPr>
            <p:nvPr/>
          </p:nvSpPr>
          <p:spPr bwMode="auto">
            <a:xfrm>
              <a:off x="1344"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a typeface="Osaka" charset="0"/>
                <a:cs typeface="Osaka" charset="0"/>
              </a:endParaRPr>
            </a:p>
          </p:txBody>
        </p:sp>
        <p:sp>
          <p:nvSpPr>
            <p:cNvPr id="52250" name="Rectangle 20"/>
            <p:cNvSpPr>
              <a:spLocks noChangeArrowheads="1"/>
            </p:cNvSpPr>
            <p:nvPr/>
          </p:nvSpPr>
          <p:spPr bwMode="auto">
            <a:xfrm>
              <a:off x="1440"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a typeface="Osaka" charset="0"/>
                <a:cs typeface="Osaka" charset="0"/>
              </a:endParaRPr>
            </a:p>
          </p:txBody>
        </p:sp>
        <p:sp>
          <p:nvSpPr>
            <p:cNvPr id="52251" name="Rectangle 21"/>
            <p:cNvSpPr>
              <a:spLocks noChangeArrowheads="1"/>
            </p:cNvSpPr>
            <p:nvPr/>
          </p:nvSpPr>
          <p:spPr bwMode="auto">
            <a:xfrm>
              <a:off x="1536"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a typeface="Osaka" charset="0"/>
                <a:cs typeface="Osaka" charset="0"/>
              </a:endParaRPr>
            </a:p>
          </p:txBody>
        </p:sp>
        <p:sp>
          <p:nvSpPr>
            <p:cNvPr id="52252" name="Rectangle 22"/>
            <p:cNvSpPr>
              <a:spLocks noChangeArrowheads="1"/>
            </p:cNvSpPr>
            <p:nvPr/>
          </p:nvSpPr>
          <p:spPr bwMode="auto">
            <a:xfrm>
              <a:off x="1632" y="1968"/>
              <a:ext cx="96"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a typeface="Osaka" charset="0"/>
                <a:cs typeface="Osaka" charset="0"/>
              </a:endParaRPr>
            </a:p>
          </p:txBody>
        </p:sp>
        <p:sp>
          <p:nvSpPr>
            <p:cNvPr id="52253" name="Rectangle 23"/>
            <p:cNvSpPr>
              <a:spLocks noChangeArrowheads="1"/>
            </p:cNvSpPr>
            <p:nvPr/>
          </p:nvSpPr>
          <p:spPr bwMode="auto">
            <a:xfrm>
              <a:off x="1728"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a typeface="Osaka" charset="0"/>
                <a:cs typeface="Osaka" charset="0"/>
              </a:endParaRPr>
            </a:p>
          </p:txBody>
        </p:sp>
        <p:sp>
          <p:nvSpPr>
            <p:cNvPr id="52254" name="Rectangle 24"/>
            <p:cNvSpPr>
              <a:spLocks noChangeArrowheads="1"/>
            </p:cNvSpPr>
            <p:nvPr/>
          </p:nvSpPr>
          <p:spPr bwMode="auto">
            <a:xfrm>
              <a:off x="1824"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a typeface="Osaka" charset="0"/>
                <a:cs typeface="Osaka" charset="0"/>
              </a:endParaRPr>
            </a:p>
          </p:txBody>
        </p:sp>
        <p:sp>
          <p:nvSpPr>
            <p:cNvPr id="52255" name="Rectangle 25"/>
            <p:cNvSpPr>
              <a:spLocks noChangeArrowheads="1"/>
            </p:cNvSpPr>
            <p:nvPr/>
          </p:nvSpPr>
          <p:spPr bwMode="auto">
            <a:xfrm>
              <a:off x="1920"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a typeface="Osaka" charset="0"/>
                <a:cs typeface="Osaka" charset="0"/>
              </a:endParaRPr>
            </a:p>
          </p:txBody>
        </p:sp>
        <p:sp>
          <p:nvSpPr>
            <p:cNvPr id="52256" name="Rectangle 26"/>
            <p:cNvSpPr>
              <a:spLocks noChangeArrowheads="1"/>
            </p:cNvSpPr>
            <p:nvPr/>
          </p:nvSpPr>
          <p:spPr bwMode="auto">
            <a:xfrm>
              <a:off x="2016"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a typeface="Osaka" charset="0"/>
                <a:cs typeface="Osaka" charset="0"/>
              </a:endParaRPr>
            </a:p>
          </p:txBody>
        </p:sp>
        <p:sp>
          <p:nvSpPr>
            <p:cNvPr id="52257" name="Rectangle 27"/>
            <p:cNvSpPr>
              <a:spLocks noChangeArrowheads="1"/>
            </p:cNvSpPr>
            <p:nvPr/>
          </p:nvSpPr>
          <p:spPr bwMode="auto">
            <a:xfrm>
              <a:off x="2112"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a typeface="Osaka" charset="0"/>
                <a:cs typeface="Osaka" charset="0"/>
              </a:endParaRPr>
            </a:p>
          </p:txBody>
        </p:sp>
        <p:sp>
          <p:nvSpPr>
            <p:cNvPr id="52258" name="Rectangle 28"/>
            <p:cNvSpPr>
              <a:spLocks noChangeArrowheads="1"/>
            </p:cNvSpPr>
            <p:nvPr/>
          </p:nvSpPr>
          <p:spPr bwMode="auto">
            <a:xfrm>
              <a:off x="2208"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a typeface="Osaka" charset="0"/>
                <a:cs typeface="Osaka" charset="0"/>
              </a:endParaRPr>
            </a:p>
          </p:txBody>
        </p:sp>
        <p:sp>
          <p:nvSpPr>
            <p:cNvPr id="52259" name="Rectangle 29"/>
            <p:cNvSpPr>
              <a:spLocks noChangeArrowheads="1"/>
            </p:cNvSpPr>
            <p:nvPr/>
          </p:nvSpPr>
          <p:spPr bwMode="auto">
            <a:xfrm>
              <a:off x="2304"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a typeface="Osaka" charset="0"/>
                <a:cs typeface="Osaka" charset="0"/>
              </a:endParaRPr>
            </a:p>
          </p:txBody>
        </p:sp>
        <p:sp>
          <p:nvSpPr>
            <p:cNvPr id="52260" name="Rectangle 30"/>
            <p:cNvSpPr>
              <a:spLocks noChangeArrowheads="1"/>
            </p:cNvSpPr>
            <p:nvPr/>
          </p:nvSpPr>
          <p:spPr bwMode="auto">
            <a:xfrm>
              <a:off x="2400"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a typeface="Osaka" charset="0"/>
                <a:cs typeface="Osaka" charset="0"/>
              </a:endParaRPr>
            </a:p>
          </p:txBody>
        </p:sp>
        <p:sp>
          <p:nvSpPr>
            <p:cNvPr id="52261" name="Rectangle 31"/>
            <p:cNvSpPr>
              <a:spLocks noChangeArrowheads="1"/>
            </p:cNvSpPr>
            <p:nvPr/>
          </p:nvSpPr>
          <p:spPr bwMode="auto">
            <a:xfrm>
              <a:off x="2496"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a typeface="Osaka" charset="0"/>
                <a:cs typeface="Osaka" charset="0"/>
              </a:endParaRPr>
            </a:p>
          </p:txBody>
        </p:sp>
        <p:sp>
          <p:nvSpPr>
            <p:cNvPr id="52262" name="Rectangle 32"/>
            <p:cNvSpPr>
              <a:spLocks noChangeArrowheads="1"/>
            </p:cNvSpPr>
            <p:nvPr/>
          </p:nvSpPr>
          <p:spPr bwMode="auto">
            <a:xfrm>
              <a:off x="2592"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a typeface="Osaka" charset="0"/>
                <a:cs typeface="Osaka" charset="0"/>
              </a:endParaRPr>
            </a:p>
          </p:txBody>
        </p:sp>
        <p:sp>
          <p:nvSpPr>
            <p:cNvPr id="52263" name="Rectangle 33"/>
            <p:cNvSpPr>
              <a:spLocks noChangeArrowheads="1"/>
            </p:cNvSpPr>
            <p:nvPr/>
          </p:nvSpPr>
          <p:spPr bwMode="auto">
            <a:xfrm>
              <a:off x="2688"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a typeface="Osaka" charset="0"/>
                <a:cs typeface="Osaka" charset="0"/>
              </a:endParaRPr>
            </a:p>
          </p:txBody>
        </p:sp>
        <p:sp>
          <p:nvSpPr>
            <p:cNvPr id="52264" name="Rectangle 34"/>
            <p:cNvSpPr>
              <a:spLocks noChangeArrowheads="1"/>
            </p:cNvSpPr>
            <p:nvPr/>
          </p:nvSpPr>
          <p:spPr bwMode="auto">
            <a:xfrm>
              <a:off x="2784"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a typeface="Osaka" charset="0"/>
                <a:cs typeface="Osaka" charset="0"/>
              </a:endParaRPr>
            </a:p>
          </p:txBody>
        </p:sp>
        <p:sp>
          <p:nvSpPr>
            <p:cNvPr id="52265" name="Rectangle 35"/>
            <p:cNvSpPr>
              <a:spLocks noChangeArrowheads="1"/>
            </p:cNvSpPr>
            <p:nvPr/>
          </p:nvSpPr>
          <p:spPr bwMode="auto">
            <a:xfrm>
              <a:off x="2880"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a typeface="Osaka" charset="0"/>
                <a:cs typeface="Osaka" charset="0"/>
              </a:endParaRPr>
            </a:p>
          </p:txBody>
        </p:sp>
        <p:sp>
          <p:nvSpPr>
            <p:cNvPr id="52266" name="Rectangle 36"/>
            <p:cNvSpPr>
              <a:spLocks noChangeArrowheads="1"/>
            </p:cNvSpPr>
            <p:nvPr/>
          </p:nvSpPr>
          <p:spPr bwMode="auto">
            <a:xfrm>
              <a:off x="2976"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a typeface="Osaka" charset="0"/>
                <a:cs typeface="Osaka" charset="0"/>
              </a:endParaRPr>
            </a:p>
          </p:txBody>
        </p:sp>
        <p:sp>
          <p:nvSpPr>
            <p:cNvPr id="52267" name="Rectangle 37"/>
            <p:cNvSpPr>
              <a:spLocks noChangeArrowheads="1"/>
            </p:cNvSpPr>
            <p:nvPr/>
          </p:nvSpPr>
          <p:spPr bwMode="auto">
            <a:xfrm>
              <a:off x="3072"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a typeface="Osaka" charset="0"/>
                <a:cs typeface="Osaka" charset="0"/>
              </a:endParaRPr>
            </a:p>
          </p:txBody>
        </p:sp>
        <p:sp>
          <p:nvSpPr>
            <p:cNvPr id="52268" name="Rectangle 38"/>
            <p:cNvSpPr>
              <a:spLocks noChangeArrowheads="1"/>
            </p:cNvSpPr>
            <p:nvPr/>
          </p:nvSpPr>
          <p:spPr bwMode="auto">
            <a:xfrm>
              <a:off x="3168"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a typeface="Osaka" charset="0"/>
                <a:cs typeface="Osaka" charset="0"/>
              </a:endParaRPr>
            </a:p>
          </p:txBody>
        </p:sp>
        <p:sp>
          <p:nvSpPr>
            <p:cNvPr id="52269" name="Rectangle 39"/>
            <p:cNvSpPr>
              <a:spLocks noChangeArrowheads="1"/>
            </p:cNvSpPr>
            <p:nvPr/>
          </p:nvSpPr>
          <p:spPr bwMode="auto">
            <a:xfrm>
              <a:off x="3264"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a typeface="Osaka" charset="0"/>
                <a:cs typeface="Osaka" charset="0"/>
              </a:endParaRPr>
            </a:p>
          </p:txBody>
        </p:sp>
        <p:sp>
          <p:nvSpPr>
            <p:cNvPr id="52270" name="Rectangle 40"/>
            <p:cNvSpPr>
              <a:spLocks noChangeArrowheads="1"/>
            </p:cNvSpPr>
            <p:nvPr/>
          </p:nvSpPr>
          <p:spPr bwMode="auto">
            <a:xfrm>
              <a:off x="3360"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a typeface="Osaka" charset="0"/>
                <a:cs typeface="Osaka" charset="0"/>
              </a:endParaRPr>
            </a:p>
          </p:txBody>
        </p:sp>
        <p:sp>
          <p:nvSpPr>
            <p:cNvPr id="52271" name="Rectangle 41"/>
            <p:cNvSpPr>
              <a:spLocks noChangeArrowheads="1"/>
            </p:cNvSpPr>
            <p:nvPr/>
          </p:nvSpPr>
          <p:spPr bwMode="auto">
            <a:xfrm>
              <a:off x="3456"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a typeface="Osaka" charset="0"/>
                <a:cs typeface="Osaka" charset="0"/>
              </a:endParaRPr>
            </a:p>
          </p:txBody>
        </p:sp>
        <p:sp>
          <p:nvSpPr>
            <p:cNvPr id="52272" name="Rectangle 42"/>
            <p:cNvSpPr>
              <a:spLocks noChangeArrowheads="1"/>
            </p:cNvSpPr>
            <p:nvPr/>
          </p:nvSpPr>
          <p:spPr bwMode="auto">
            <a:xfrm>
              <a:off x="3552"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a typeface="Osaka" charset="0"/>
                <a:cs typeface="Osaka" charset="0"/>
              </a:endParaRPr>
            </a:p>
          </p:txBody>
        </p:sp>
        <p:sp>
          <p:nvSpPr>
            <p:cNvPr id="52273" name="Rectangle 43"/>
            <p:cNvSpPr>
              <a:spLocks noChangeArrowheads="1"/>
            </p:cNvSpPr>
            <p:nvPr/>
          </p:nvSpPr>
          <p:spPr bwMode="auto">
            <a:xfrm>
              <a:off x="3648"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a typeface="Osaka" charset="0"/>
                <a:cs typeface="Osaka" charset="0"/>
              </a:endParaRPr>
            </a:p>
          </p:txBody>
        </p:sp>
        <p:sp>
          <p:nvSpPr>
            <p:cNvPr id="52274" name="Rectangle 44"/>
            <p:cNvSpPr>
              <a:spLocks noChangeArrowheads="1"/>
            </p:cNvSpPr>
            <p:nvPr/>
          </p:nvSpPr>
          <p:spPr bwMode="auto">
            <a:xfrm>
              <a:off x="3744"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a typeface="Osaka" charset="0"/>
                <a:cs typeface="Osaka" charset="0"/>
              </a:endParaRPr>
            </a:p>
          </p:txBody>
        </p:sp>
        <p:sp>
          <p:nvSpPr>
            <p:cNvPr id="52275" name="Rectangle 45"/>
            <p:cNvSpPr>
              <a:spLocks noChangeArrowheads="1"/>
            </p:cNvSpPr>
            <p:nvPr/>
          </p:nvSpPr>
          <p:spPr bwMode="auto">
            <a:xfrm>
              <a:off x="3792" y="1968"/>
              <a:ext cx="96"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a typeface="Osaka" charset="0"/>
                <a:cs typeface="Osaka" charset="0"/>
              </a:endParaRPr>
            </a:p>
          </p:txBody>
        </p:sp>
        <p:sp>
          <p:nvSpPr>
            <p:cNvPr id="52276" name="Rectangle 46"/>
            <p:cNvSpPr>
              <a:spLocks noChangeArrowheads="1"/>
            </p:cNvSpPr>
            <p:nvPr/>
          </p:nvSpPr>
          <p:spPr bwMode="auto">
            <a:xfrm>
              <a:off x="3936"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a typeface="Osaka" charset="0"/>
                <a:cs typeface="Osaka" charset="0"/>
              </a:endParaRPr>
            </a:p>
          </p:txBody>
        </p:sp>
        <p:sp>
          <p:nvSpPr>
            <p:cNvPr id="52277" name="Rectangle 47"/>
            <p:cNvSpPr>
              <a:spLocks noChangeArrowheads="1"/>
            </p:cNvSpPr>
            <p:nvPr/>
          </p:nvSpPr>
          <p:spPr bwMode="auto">
            <a:xfrm>
              <a:off x="4032"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a typeface="Osaka" charset="0"/>
                <a:cs typeface="Osaka" charset="0"/>
              </a:endParaRPr>
            </a:p>
          </p:txBody>
        </p:sp>
        <p:sp>
          <p:nvSpPr>
            <p:cNvPr id="52278" name="Rectangle 48"/>
            <p:cNvSpPr>
              <a:spLocks noChangeArrowheads="1"/>
            </p:cNvSpPr>
            <p:nvPr/>
          </p:nvSpPr>
          <p:spPr bwMode="auto">
            <a:xfrm>
              <a:off x="4128"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a typeface="Osaka" charset="0"/>
                <a:cs typeface="Osaka" charset="0"/>
              </a:endParaRPr>
            </a:p>
          </p:txBody>
        </p:sp>
        <p:sp>
          <p:nvSpPr>
            <p:cNvPr id="52279" name="Rectangle 49"/>
            <p:cNvSpPr>
              <a:spLocks noChangeArrowheads="1"/>
            </p:cNvSpPr>
            <p:nvPr/>
          </p:nvSpPr>
          <p:spPr bwMode="auto">
            <a:xfrm>
              <a:off x="4224"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a typeface="Osaka" charset="0"/>
                <a:cs typeface="Osaka" charset="0"/>
              </a:endParaRPr>
            </a:p>
          </p:txBody>
        </p:sp>
        <p:sp>
          <p:nvSpPr>
            <p:cNvPr id="52280" name="Rectangle 50"/>
            <p:cNvSpPr>
              <a:spLocks noChangeArrowheads="1"/>
            </p:cNvSpPr>
            <p:nvPr/>
          </p:nvSpPr>
          <p:spPr bwMode="auto">
            <a:xfrm>
              <a:off x="4320"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a typeface="Osaka" charset="0"/>
                <a:cs typeface="Osaka" charset="0"/>
              </a:endParaRPr>
            </a:p>
          </p:txBody>
        </p:sp>
        <p:sp>
          <p:nvSpPr>
            <p:cNvPr id="52281" name="Rectangle 51"/>
            <p:cNvSpPr>
              <a:spLocks noChangeArrowheads="1"/>
            </p:cNvSpPr>
            <p:nvPr/>
          </p:nvSpPr>
          <p:spPr bwMode="auto">
            <a:xfrm>
              <a:off x="4416"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a typeface="Osaka" charset="0"/>
                <a:cs typeface="Osaka" charset="0"/>
              </a:endParaRPr>
            </a:p>
          </p:txBody>
        </p:sp>
        <p:sp>
          <p:nvSpPr>
            <p:cNvPr id="52282" name="Rectangle 52"/>
            <p:cNvSpPr>
              <a:spLocks noChangeArrowheads="1"/>
            </p:cNvSpPr>
            <p:nvPr/>
          </p:nvSpPr>
          <p:spPr bwMode="auto">
            <a:xfrm>
              <a:off x="4512"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a typeface="Osaka" charset="0"/>
                <a:cs typeface="Osaka" charset="0"/>
              </a:endParaRPr>
            </a:p>
          </p:txBody>
        </p:sp>
        <p:sp>
          <p:nvSpPr>
            <p:cNvPr id="52283" name="Rectangle 53"/>
            <p:cNvSpPr>
              <a:spLocks noChangeArrowheads="1"/>
            </p:cNvSpPr>
            <p:nvPr/>
          </p:nvSpPr>
          <p:spPr bwMode="auto">
            <a:xfrm>
              <a:off x="4608"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a typeface="Osaka" charset="0"/>
                <a:cs typeface="Osaka" charset="0"/>
              </a:endParaRPr>
            </a:p>
          </p:txBody>
        </p:sp>
        <p:sp>
          <p:nvSpPr>
            <p:cNvPr id="52284" name="Rectangle 54"/>
            <p:cNvSpPr>
              <a:spLocks noChangeArrowheads="1"/>
            </p:cNvSpPr>
            <p:nvPr/>
          </p:nvSpPr>
          <p:spPr bwMode="auto">
            <a:xfrm>
              <a:off x="4704"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a typeface="Osaka" charset="0"/>
                <a:cs typeface="Osaka" charset="0"/>
              </a:endParaRPr>
            </a:p>
          </p:txBody>
        </p:sp>
        <p:sp>
          <p:nvSpPr>
            <p:cNvPr id="52285" name="Rectangle 55"/>
            <p:cNvSpPr>
              <a:spLocks noChangeArrowheads="1"/>
            </p:cNvSpPr>
            <p:nvPr/>
          </p:nvSpPr>
          <p:spPr bwMode="auto">
            <a:xfrm>
              <a:off x="4800"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a typeface="Osaka" charset="0"/>
                <a:cs typeface="Osaka" charset="0"/>
              </a:endParaRPr>
            </a:p>
          </p:txBody>
        </p:sp>
        <p:sp>
          <p:nvSpPr>
            <p:cNvPr id="52286" name="Rectangle 56"/>
            <p:cNvSpPr>
              <a:spLocks noChangeArrowheads="1"/>
            </p:cNvSpPr>
            <p:nvPr/>
          </p:nvSpPr>
          <p:spPr bwMode="auto">
            <a:xfrm>
              <a:off x="4896"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a typeface="Osaka" charset="0"/>
                <a:cs typeface="Osaka" charset="0"/>
              </a:endParaRPr>
            </a:p>
          </p:txBody>
        </p:sp>
        <p:sp>
          <p:nvSpPr>
            <p:cNvPr id="52287" name="Rectangle 57"/>
            <p:cNvSpPr>
              <a:spLocks noChangeArrowheads="1"/>
            </p:cNvSpPr>
            <p:nvPr/>
          </p:nvSpPr>
          <p:spPr bwMode="auto">
            <a:xfrm>
              <a:off x="4992"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a typeface="Osaka" charset="0"/>
                <a:cs typeface="Osaka" charset="0"/>
              </a:endParaRPr>
            </a:p>
          </p:txBody>
        </p:sp>
        <p:sp>
          <p:nvSpPr>
            <p:cNvPr id="52288" name="Rectangle 58"/>
            <p:cNvSpPr>
              <a:spLocks noChangeArrowheads="1"/>
            </p:cNvSpPr>
            <p:nvPr/>
          </p:nvSpPr>
          <p:spPr bwMode="auto">
            <a:xfrm>
              <a:off x="5088"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a typeface="Osaka" charset="0"/>
                <a:cs typeface="Osaka" charset="0"/>
              </a:endParaRPr>
            </a:p>
          </p:txBody>
        </p:sp>
        <p:sp>
          <p:nvSpPr>
            <p:cNvPr id="52289" name="Rectangle 59"/>
            <p:cNvSpPr>
              <a:spLocks noChangeArrowheads="1"/>
            </p:cNvSpPr>
            <p:nvPr/>
          </p:nvSpPr>
          <p:spPr bwMode="auto">
            <a:xfrm>
              <a:off x="5184"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a typeface="Osaka" charset="0"/>
                <a:cs typeface="Osaka" charset="0"/>
              </a:endParaRPr>
            </a:p>
          </p:txBody>
        </p:sp>
        <p:sp>
          <p:nvSpPr>
            <p:cNvPr id="52290" name="Rectangle 60"/>
            <p:cNvSpPr>
              <a:spLocks noChangeArrowheads="1"/>
            </p:cNvSpPr>
            <p:nvPr/>
          </p:nvSpPr>
          <p:spPr bwMode="auto">
            <a:xfrm>
              <a:off x="5280"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a typeface="Osaka" charset="0"/>
                <a:cs typeface="Osaka" charset="0"/>
              </a:endParaRPr>
            </a:p>
          </p:txBody>
        </p:sp>
        <p:sp>
          <p:nvSpPr>
            <p:cNvPr id="52291" name="Rectangle 61"/>
            <p:cNvSpPr>
              <a:spLocks noChangeArrowheads="1"/>
            </p:cNvSpPr>
            <p:nvPr/>
          </p:nvSpPr>
          <p:spPr bwMode="auto">
            <a:xfrm>
              <a:off x="5376"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a typeface="Osaka" charset="0"/>
                <a:cs typeface="Osaka" charset="0"/>
              </a:endParaRPr>
            </a:p>
          </p:txBody>
        </p:sp>
        <p:sp>
          <p:nvSpPr>
            <p:cNvPr id="52292" name="Rectangle 62"/>
            <p:cNvSpPr>
              <a:spLocks noChangeArrowheads="1"/>
            </p:cNvSpPr>
            <p:nvPr/>
          </p:nvSpPr>
          <p:spPr bwMode="auto">
            <a:xfrm>
              <a:off x="5472"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a typeface="Osaka" charset="0"/>
                <a:cs typeface="Osaka" charset="0"/>
              </a:endParaRPr>
            </a:p>
          </p:txBody>
        </p:sp>
        <p:sp>
          <p:nvSpPr>
            <p:cNvPr id="52293" name="Rectangle 63"/>
            <p:cNvSpPr>
              <a:spLocks noChangeArrowheads="1"/>
            </p:cNvSpPr>
            <p:nvPr/>
          </p:nvSpPr>
          <p:spPr bwMode="auto">
            <a:xfrm>
              <a:off x="5568"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a typeface="Osaka" charset="0"/>
                <a:cs typeface="Osaka" charset="0"/>
              </a:endParaRPr>
            </a:p>
          </p:txBody>
        </p:sp>
        <p:sp>
          <p:nvSpPr>
            <p:cNvPr id="52294" name="Rectangle 64"/>
            <p:cNvSpPr>
              <a:spLocks noChangeArrowheads="1"/>
            </p:cNvSpPr>
            <p:nvPr/>
          </p:nvSpPr>
          <p:spPr bwMode="auto">
            <a:xfrm>
              <a:off x="5664"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a typeface="Osaka" charset="0"/>
                <a:cs typeface="Osaka" charset="0"/>
              </a:endParaRPr>
            </a:p>
          </p:txBody>
        </p:sp>
        <p:sp>
          <p:nvSpPr>
            <p:cNvPr id="52295" name="Rectangle 65"/>
            <p:cNvSpPr>
              <a:spLocks noChangeArrowheads="1"/>
            </p:cNvSpPr>
            <p:nvPr/>
          </p:nvSpPr>
          <p:spPr bwMode="auto">
            <a:xfrm>
              <a:off x="0" y="2736"/>
              <a:ext cx="5760" cy="48"/>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a typeface="Osaka" charset="0"/>
                <a:cs typeface="Osaka" charset="0"/>
              </a:endParaRPr>
            </a:p>
          </p:txBody>
        </p:sp>
      </p:grpSp>
      <p:sp>
        <p:nvSpPr>
          <p:cNvPr id="52227" name="Rectangle 66"/>
          <p:cNvSpPr>
            <a:spLocks noGrp="1" noChangeArrowheads="1"/>
          </p:cNvSpPr>
          <p:nvPr>
            <p:ph type="title"/>
          </p:nvPr>
        </p:nvSpPr>
        <p:spPr bwMode="auto">
          <a:xfrm>
            <a:off x="571500" y="685800"/>
            <a:ext cx="8001000" cy="914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ja-JP"/>
              <a:t>Click to edit Master title style</a:t>
            </a:r>
          </a:p>
        </p:txBody>
      </p:sp>
      <p:sp>
        <p:nvSpPr>
          <p:cNvPr id="52228" name="Rectangle 67"/>
          <p:cNvSpPr>
            <a:spLocks noGrp="1" noChangeArrowheads="1"/>
          </p:cNvSpPr>
          <p:nvPr>
            <p:ph type="body" idx="1"/>
          </p:nvPr>
        </p:nvSpPr>
        <p:spPr bwMode="auto">
          <a:xfrm>
            <a:off x="571500" y="1981200"/>
            <a:ext cx="8001000" cy="3810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p>
        </p:txBody>
      </p:sp>
      <p:sp>
        <p:nvSpPr>
          <p:cNvPr id="11332" name="Rectangle 68"/>
          <p:cNvSpPr>
            <a:spLocks noGrp="1" noChangeArrowheads="1"/>
          </p:cNvSpPr>
          <p:nvPr>
            <p:ph type="dt" sz="half" idx="2"/>
          </p:nvPr>
        </p:nvSpPr>
        <p:spPr bwMode="auto">
          <a:xfrm>
            <a:off x="152400" y="6248400"/>
            <a:ext cx="1752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kumimoji="1" sz="1400">
                <a:solidFill>
                  <a:srgbClr val="FFFFFF"/>
                </a:solidFill>
                <a:latin typeface="+mn-lt"/>
                <a:ea typeface="+mn-ea"/>
                <a:cs typeface="+mn-cs"/>
              </a:defRPr>
            </a:lvl1pPr>
          </a:lstStyle>
          <a:p>
            <a:pPr>
              <a:defRPr/>
            </a:pPr>
            <a:endParaRPr lang="en-US" altLang="ja-JP"/>
          </a:p>
        </p:txBody>
      </p:sp>
      <p:sp>
        <p:nvSpPr>
          <p:cNvPr id="11333" name="Rectangle 69"/>
          <p:cNvSpPr>
            <a:spLocks noGrp="1" noChangeArrowheads="1"/>
          </p:cNvSpPr>
          <p:nvPr>
            <p:ph type="ftr" sz="quarter" idx="3"/>
          </p:nvPr>
        </p:nvSpPr>
        <p:spPr bwMode="auto">
          <a:xfrm>
            <a:off x="2057400" y="6248400"/>
            <a:ext cx="5237163"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kumimoji="1" sz="1400">
                <a:solidFill>
                  <a:srgbClr val="FFFFFF"/>
                </a:solidFill>
                <a:latin typeface="+mn-lt"/>
                <a:ea typeface="+mn-ea"/>
                <a:cs typeface="+mn-cs"/>
              </a:defRPr>
            </a:lvl1pPr>
          </a:lstStyle>
          <a:p>
            <a:pPr>
              <a:defRPr/>
            </a:pPr>
            <a:endParaRPr lang="en-US" altLang="ja-JP"/>
          </a:p>
        </p:txBody>
      </p:sp>
      <p:sp>
        <p:nvSpPr>
          <p:cNvPr id="11334" name="Rectangle 70"/>
          <p:cNvSpPr>
            <a:spLocks noGrp="1" noChangeArrowheads="1"/>
          </p:cNvSpPr>
          <p:nvPr>
            <p:ph type="sldNum" sz="quarter" idx="4"/>
          </p:nvPr>
        </p:nvSpPr>
        <p:spPr bwMode="auto">
          <a:xfrm>
            <a:off x="7467600" y="6248400"/>
            <a:ext cx="1447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kumimoji="1" sz="1400">
                <a:solidFill>
                  <a:srgbClr val="FFFFFF"/>
                </a:solidFill>
                <a:latin typeface="Helvetica" charset="0"/>
                <a:ea typeface="Osaka" charset="0"/>
                <a:cs typeface="Osaka" charset="0"/>
              </a:defRPr>
            </a:lvl1pPr>
          </a:lstStyle>
          <a:p>
            <a:pPr>
              <a:defRPr/>
            </a:pPr>
            <a:fld id="{845F7FEC-2161-7648-A7FB-6FEE9136E6F5}" type="slidenum">
              <a:rPr lang="en-US" altLang="ja-JP"/>
              <a:pPr>
                <a:defRPr/>
              </a:pPr>
              <a:t>‹#›</a:t>
            </a:fld>
            <a:endParaRPr lang="en-US" altLang="ja-JP"/>
          </a:p>
        </p:txBody>
      </p:sp>
      <p:pic>
        <p:nvPicPr>
          <p:cNvPr id="52232" name="Picture 7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85800" y="1652588"/>
            <a:ext cx="914400" cy="1762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 bg1="dk2" tx1="lt1" bg2="dk1" tx2="lt2" accent1="accent1" accent2="accent2" accent3="accent3" accent4="accent4" accent5="accent5" accent6="accent6" hlink="hlink" folHlink="folHlink"/>
  <p:sldLayoutIdLst>
    <p:sldLayoutId id="2147486680" r:id="rId1"/>
  </p:sldLayoutIdLst>
  <p:txStyles>
    <p:titleStyle>
      <a:lvl1pPr algn="l" rtl="0" eaLnBrk="0" fontAlgn="base" hangingPunct="0">
        <a:spcBef>
          <a:spcPct val="0"/>
        </a:spcBef>
        <a:spcAft>
          <a:spcPct val="0"/>
        </a:spcAft>
        <a:defRPr kumimoji="1" sz="4000">
          <a:solidFill>
            <a:schemeClr val="tx2"/>
          </a:solidFill>
          <a:latin typeface="+mj-lt"/>
          <a:ea typeface="+mj-ea"/>
          <a:cs typeface="+mj-cs"/>
        </a:defRPr>
      </a:lvl1pPr>
      <a:lvl2pPr algn="l" rtl="0" eaLnBrk="0" fontAlgn="base" hangingPunct="0">
        <a:spcBef>
          <a:spcPct val="0"/>
        </a:spcBef>
        <a:spcAft>
          <a:spcPct val="0"/>
        </a:spcAft>
        <a:defRPr kumimoji="1" sz="4000">
          <a:solidFill>
            <a:schemeClr val="tx2"/>
          </a:solidFill>
          <a:latin typeface="Helvetica" charset="0"/>
          <a:ea typeface="Osaka" charset="-128"/>
          <a:cs typeface="Osaka" charset="-128"/>
        </a:defRPr>
      </a:lvl2pPr>
      <a:lvl3pPr algn="l" rtl="0" eaLnBrk="0" fontAlgn="base" hangingPunct="0">
        <a:spcBef>
          <a:spcPct val="0"/>
        </a:spcBef>
        <a:spcAft>
          <a:spcPct val="0"/>
        </a:spcAft>
        <a:defRPr kumimoji="1" sz="4000">
          <a:solidFill>
            <a:schemeClr val="tx2"/>
          </a:solidFill>
          <a:latin typeface="Helvetica" charset="0"/>
          <a:ea typeface="Osaka" charset="-128"/>
          <a:cs typeface="Osaka" charset="-128"/>
        </a:defRPr>
      </a:lvl3pPr>
      <a:lvl4pPr algn="l" rtl="0" eaLnBrk="0" fontAlgn="base" hangingPunct="0">
        <a:spcBef>
          <a:spcPct val="0"/>
        </a:spcBef>
        <a:spcAft>
          <a:spcPct val="0"/>
        </a:spcAft>
        <a:defRPr kumimoji="1" sz="4000">
          <a:solidFill>
            <a:schemeClr val="tx2"/>
          </a:solidFill>
          <a:latin typeface="Helvetica" charset="0"/>
          <a:ea typeface="Osaka" charset="-128"/>
          <a:cs typeface="Osaka" charset="-128"/>
        </a:defRPr>
      </a:lvl4pPr>
      <a:lvl5pPr algn="l" rtl="0" eaLnBrk="0" fontAlgn="base" hangingPunct="0">
        <a:spcBef>
          <a:spcPct val="0"/>
        </a:spcBef>
        <a:spcAft>
          <a:spcPct val="0"/>
        </a:spcAft>
        <a:defRPr kumimoji="1" sz="4000">
          <a:solidFill>
            <a:schemeClr val="tx2"/>
          </a:solidFill>
          <a:latin typeface="Helvetica" charset="0"/>
          <a:ea typeface="Osaka" charset="-128"/>
          <a:cs typeface="Osaka" charset="-128"/>
        </a:defRPr>
      </a:lvl5pPr>
      <a:lvl6pPr marL="457200" algn="l" rtl="0" fontAlgn="base">
        <a:spcBef>
          <a:spcPct val="0"/>
        </a:spcBef>
        <a:spcAft>
          <a:spcPct val="0"/>
        </a:spcAft>
        <a:defRPr kumimoji="1" sz="4000">
          <a:solidFill>
            <a:schemeClr val="tx2"/>
          </a:solidFill>
          <a:latin typeface="Helvetica" charset="0"/>
          <a:ea typeface="Osaka" charset="-128"/>
          <a:cs typeface="Osaka" charset="-128"/>
        </a:defRPr>
      </a:lvl6pPr>
      <a:lvl7pPr marL="914400" algn="l" rtl="0" fontAlgn="base">
        <a:spcBef>
          <a:spcPct val="0"/>
        </a:spcBef>
        <a:spcAft>
          <a:spcPct val="0"/>
        </a:spcAft>
        <a:defRPr kumimoji="1" sz="4000">
          <a:solidFill>
            <a:schemeClr val="tx2"/>
          </a:solidFill>
          <a:latin typeface="Helvetica" charset="0"/>
          <a:ea typeface="Osaka" charset="-128"/>
          <a:cs typeface="Osaka" charset="-128"/>
        </a:defRPr>
      </a:lvl7pPr>
      <a:lvl8pPr marL="1371600" algn="l" rtl="0" fontAlgn="base">
        <a:spcBef>
          <a:spcPct val="0"/>
        </a:spcBef>
        <a:spcAft>
          <a:spcPct val="0"/>
        </a:spcAft>
        <a:defRPr kumimoji="1" sz="4000">
          <a:solidFill>
            <a:schemeClr val="tx2"/>
          </a:solidFill>
          <a:latin typeface="Helvetica" charset="0"/>
          <a:ea typeface="Osaka" charset="-128"/>
          <a:cs typeface="Osaka" charset="-128"/>
        </a:defRPr>
      </a:lvl8pPr>
      <a:lvl9pPr marL="1828800" algn="l" rtl="0" fontAlgn="base">
        <a:spcBef>
          <a:spcPct val="0"/>
        </a:spcBef>
        <a:spcAft>
          <a:spcPct val="0"/>
        </a:spcAft>
        <a:defRPr kumimoji="1" sz="4000">
          <a:solidFill>
            <a:schemeClr val="tx2"/>
          </a:solidFill>
          <a:latin typeface="Helvetica" charset="0"/>
          <a:ea typeface="Osaka" charset="-128"/>
          <a:cs typeface="Osaka" charset="-128"/>
        </a:defRPr>
      </a:lvl9pPr>
    </p:titleStyle>
    <p:bodyStyle>
      <a:lvl1pPr marL="454025" indent="-352425" algn="l" rtl="0" eaLnBrk="0" fontAlgn="base" hangingPunct="0">
        <a:lnSpc>
          <a:spcPct val="110000"/>
        </a:lnSpc>
        <a:spcBef>
          <a:spcPct val="20000"/>
        </a:spcBef>
        <a:spcAft>
          <a:spcPct val="0"/>
        </a:spcAft>
        <a:buClr>
          <a:schemeClr val="hlink"/>
        </a:buClr>
        <a:buSzPct val="100000"/>
        <a:buFont typeface="Wingdings" charset="0"/>
        <a:buChar char="ü"/>
        <a:defRPr kumimoji="1" sz="3200">
          <a:solidFill>
            <a:schemeClr val="tx1"/>
          </a:solidFill>
          <a:latin typeface="+mn-lt"/>
          <a:ea typeface="+mn-ea"/>
          <a:cs typeface="+mn-cs"/>
        </a:defRPr>
      </a:lvl1pPr>
      <a:lvl2pPr marL="919163" indent="-350838" algn="l" rtl="0" eaLnBrk="0" fontAlgn="base" hangingPunct="0">
        <a:spcBef>
          <a:spcPct val="20000"/>
        </a:spcBef>
        <a:spcAft>
          <a:spcPct val="0"/>
        </a:spcAft>
        <a:buClr>
          <a:srgbClr val="FF8000"/>
        </a:buClr>
        <a:buSzPct val="100000"/>
        <a:buFont typeface="Wingdings" charset="0"/>
        <a:buChar char="ü"/>
        <a:defRPr kumimoji="1" sz="2800">
          <a:solidFill>
            <a:schemeClr val="tx1"/>
          </a:solidFill>
          <a:latin typeface="+mn-lt"/>
          <a:ea typeface="+mn-ea"/>
          <a:cs typeface="+mn-cs"/>
        </a:defRPr>
      </a:lvl2pPr>
      <a:lvl3pPr marL="1371600" indent="-317500" algn="l" rtl="0" eaLnBrk="0" fontAlgn="base" hangingPunct="0">
        <a:spcBef>
          <a:spcPct val="20000"/>
        </a:spcBef>
        <a:spcAft>
          <a:spcPct val="0"/>
        </a:spcAft>
        <a:buClr>
          <a:schemeClr val="accent2"/>
        </a:buClr>
        <a:buFont typeface="Wingdings" charset="0"/>
        <a:buChar char="ü"/>
        <a:defRPr kumimoji="1" sz="2400">
          <a:solidFill>
            <a:schemeClr val="tx1"/>
          </a:solidFill>
          <a:latin typeface="+mn-lt"/>
          <a:ea typeface="+mn-ea"/>
          <a:cs typeface="+mn-cs"/>
        </a:defRPr>
      </a:lvl3pPr>
      <a:lvl4pPr marL="1844675" indent="-301625" algn="l" rtl="0" eaLnBrk="0" fontAlgn="base" hangingPunct="0">
        <a:spcBef>
          <a:spcPct val="20000"/>
        </a:spcBef>
        <a:spcAft>
          <a:spcPct val="0"/>
        </a:spcAft>
        <a:buClr>
          <a:schemeClr val="folHlink"/>
        </a:buClr>
        <a:buFont typeface="Wingdings" charset="0"/>
        <a:buChar char="ü"/>
        <a:defRPr kumimoji="1" sz="2000">
          <a:solidFill>
            <a:schemeClr val="tx1"/>
          </a:solidFill>
          <a:latin typeface="+mn-lt"/>
          <a:ea typeface="+mn-ea"/>
          <a:cs typeface="+mn-cs"/>
        </a:defRPr>
      </a:lvl4pPr>
      <a:lvl5pPr marL="2347913" indent="-295275" algn="l" rtl="0" eaLnBrk="0" fontAlgn="base" hangingPunct="0">
        <a:spcBef>
          <a:spcPct val="20000"/>
        </a:spcBef>
        <a:spcAft>
          <a:spcPct val="0"/>
        </a:spcAft>
        <a:buFont typeface="Wingdings" charset="0"/>
        <a:buChar char="ü"/>
        <a:defRPr kumimoji="1" sz="2000">
          <a:solidFill>
            <a:schemeClr val="tx1"/>
          </a:solidFill>
          <a:latin typeface="+mn-lt"/>
          <a:ea typeface="+mn-ea"/>
          <a:cs typeface="+mn-cs"/>
        </a:defRPr>
      </a:lvl5pPr>
      <a:lvl6pPr marL="2805113" indent="-295275" algn="l" rtl="0" fontAlgn="base">
        <a:spcBef>
          <a:spcPct val="20000"/>
        </a:spcBef>
        <a:spcAft>
          <a:spcPct val="0"/>
        </a:spcAft>
        <a:buFont typeface="Wingdings" charset="2"/>
        <a:buChar char="ü"/>
        <a:defRPr kumimoji="1" sz="2000">
          <a:solidFill>
            <a:schemeClr val="tx1"/>
          </a:solidFill>
          <a:latin typeface="+mn-lt"/>
          <a:ea typeface="+mn-ea"/>
          <a:cs typeface="+mn-cs"/>
        </a:defRPr>
      </a:lvl6pPr>
      <a:lvl7pPr marL="3262313" indent="-295275" algn="l" rtl="0" fontAlgn="base">
        <a:spcBef>
          <a:spcPct val="20000"/>
        </a:spcBef>
        <a:spcAft>
          <a:spcPct val="0"/>
        </a:spcAft>
        <a:buFont typeface="Wingdings" charset="2"/>
        <a:buChar char="ü"/>
        <a:defRPr kumimoji="1" sz="2000">
          <a:solidFill>
            <a:schemeClr val="tx1"/>
          </a:solidFill>
          <a:latin typeface="+mn-lt"/>
          <a:ea typeface="+mn-ea"/>
          <a:cs typeface="+mn-cs"/>
        </a:defRPr>
      </a:lvl7pPr>
      <a:lvl8pPr marL="3719513" indent="-295275" algn="l" rtl="0" fontAlgn="base">
        <a:spcBef>
          <a:spcPct val="20000"/>
        </a:spcBef>
        <a:spcAft>
          <a:spcPct val="0"/>
        </a:spcAft>
        <a:buFont typeface="Wingdings" charset="2"/>
        <a:buChar char="ü"/>
        <a:defRPr kumimoji="1" sz="2000">
          <a:solidFill>
            <a:schemeClr val="tx1"/>
          </a:solidFill>
          <a:latin typeface="+mn-lt"/>
          <a:ea typeface="+mn-ea"/>
          <a:cs typeface="+mn-cs"/>
        </a:defRPr>
      </a:lvl8pPr>
      <a:lvl9pPr marL="4176713" indent="-295275" algn="l" rtl="0" fontAlgn="base">
        <a:spcBef>
          <a:spcPct val="20000"/>
        </a:spcBef>
        <a:spcAft>
          <a:spcPct val="0"/>
        </a:spcAft>
        <a:buFont typeface="Wingdings" charset="2"/>
        <a:buChar char="ü"/>
        <a:defRPr kumimoji="1"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4274" name="Group 2"/>
          <p:cNvGrpSpPr>
            <a:grpSpLocks/>
          </p:cNvGrpSpPr>
          <p:nvPr/>
        </p:nvGrpSpPr>
        <p:grpSpPr bwMode="auto">
          <a:xfrm>
            <a:off x="0" y="2286000"/>
            <a:ext cx="9144000" cy="3581400"/>
            <a:chOff x="0" y="1968"/>
            <a:chExt cx="5760" cy="2256"/>
          </a:xfrm>
        </p:grpSpPr>
        <p:sp>
          <p:nvSpPr>
            <p:cNvPr id="54281" name="Rectangle 3"/>
            <p:cNvSpPr>
              <a:spLocks noChangeArrowheads="1"/>
            </p:cNvSpPr>
            <p:nvPr/>
          </p:nvSpPr>
          <p:spPr bwMode="auto">
            <a:xfrm>
              <a:off x="0" y="2160"/>
              <a:ext cx="5760" cy="528"/>
            </a:xfrm>
            <a:prstGeom prst="rect">
              <a:avLst/>
            </a:prstGeom>
            <a:gradFill rotWithShape="0">
              <a:gsLst>
                <a:gs pos="0">
                  <a:schemeClr val="bg1"/>
                </a:gs>
                <a:gs pos="100000">
                  <a:srgbClr val="262626"/>
                </a:gs>
              </a:gsLst>
              <a:lin ang="540000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latin typeface="Arial" charset="0"/>
              </a:endParaRPr>
            </a:p>
          </p:txBody>
        </p:sp>
        <p:sp>
          <p:nvSpPr>
            <p:cNvPr id="54282" name="Rectangle 4"/>
            <p:cNvSpPr>
              <a:spLocks noChangeArrowheads="1"/>
            </p:cNvSpPr>
            <p:nvPr/>
          </p:nvSpPr>
          <p:spPr bwMode="auto">
            <a:xfrm>
              <a:off x="0" y="2688"/>
              <a:ext cx="5760" cy="1152"/>
            </a:xfrm>
            <a:prstGeom prst="rect">
              <a:avLst/>
            </a:prstGeom>
            <a:gradFill rotWithShape="0">
              <a:gsLst>
                <a:gs pos="0">
                  <a:srgbClr val="262626"/>
                </a:gs>
                <a:gs pos="100000">
                  <a:schemeClr val="bg1"/>
                </a:gs>
              </a:gsLst>
              <a:lin ang="540000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latin typeface="Arial" charset="0"/>
              </a:endParaRPr>
            </a:p>
          </p:txBody>
        </p:sp>
        <p:sp>
          <p:nvSpPr>
            <p:cNvPr id="54283" name="Rectangle 5"/>
            <p:cNvSpPr>
              <a:spLocks noChangeArrowheads="1"/>
            </p:cNvSpPr>
            <p:nvPr/>
          </p:nvSpPr>
          <p:spPr bwMode="auto">
            <a:xfrm>
              <a:off x="96"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latin typeface="Arial" charset="0"/>
              </a:endParaRPr>
            </a:p>
          </p:txBody>
        </p:sp>
        <p:sp>
          <p:nvSpPr>
            <p:cNvPr id="54284" name="Rectangle 6"/>
            <p:cNvSpPr>
              <a:spLocks noChangeArrowheads="1"/>
            </p:cNvSpPr>
            <p:nvPr/>
          </p:nvSpPr>
          <p:spPr bwMode="auto">
            <a:xfrm>
              <a:off x="192"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latin typeface="Arial" charset="0"/>
              </a:endParaRPr>
            </a:p>
          </p:txBody>
        </p:sp>
        <p:sp>
          <p:nvSpPr>
            <p:cNvPr id="54285" name="Rectangle 7"/>
            <p:cNvSpPr>
              <a:spLocks noChangeArrowheads="1"/>
            </p:cNvSpPr>
            <p:nvPr/>
          </p:nvSpPr>
          <p:spPr bwMode="auto">
            <a:xfrm>
              <a:off x="288"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latin typeface="Arial" charset="0"/>
              </a:endParaRPr>
            </a:p>
          </p:txBody>
        </p:sp>
        <p:sp>
          <p:nvSpPr>
            <p:cNvPr id="54286" name="Rectangle 8"/>
            <p:cNvSpPr>
              <a:spLocks noChangeArrowheads="1"/>
            </p:cNvSpPr>
            <p:nvPr/>
          </p:nvSpPr>
          <p:spPr bwMode="auto">
            <a:xfrm>
              <a:off x="384"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latin typeface="Arial" charset="0"/>
              </a:endParaRPr>
            </a:p>
          </p:txBody>
        </p:sp>
        <p:sp>
          <p:nvSpPr>
            <p:cNvPr id="54287" name="Rectangle 9"/>
            <p:cNvSpPr>
              <a:spLocks noChangeArrowheads="1"/>
            </p:cNvSpPr>
            <p:nvPr/>
          </p:nvSpPr>
          <p:spPr bwMode="auto">
            <a:xfrm>
              <a:off x="0"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latin typeface="Arial" charset="0"/>
              </a:endParaRPr>
            </a:p>
          </p:txBody>
        </p:sp>
        <p:sp>
          <p:nvSpPr>
            <p:cNvPr id="54288" name="Rectangle 10"/>
            <p:cNvSpPr>
              <a:spLocks noChangeArrowheads="1"/>
            </p:cNvSpPr>
            <p:nvPr/>
          </p:nvSpPr>
          <p:spPr bwMode="auto">
            <a:xfrm>
              <a:off x="480"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latin typeface="Arial" charset="0"/>
              </a:endParaRPr>
            </a:p>
          </p:txBody>
        </p:sp>
        <p:sp>
          <p:nvSpPr>
            <p:cNvPr id="54289" name="Rectangle 11"/>
            <p:cNvSpPr>
              <a:spLocks noChangeArrowheads="1"/>
            </p:cNvSpPr>
            <p:nvPr/>
          </p:nvSpPr>
          <p:spPr bwMode="auto">
            <a:xfrm>
              <a:off x="576"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latin typeface="Arial" charset="0"/>
              </a:endParaRPr>
            </a:p>
          </p:txBody>
        </p:sp>
        <p:sp>
          <p:nvSpPr>
            <p:cNvPr id="54290" name="Rectangle 12"/>
            <p:cNvSpPr>
              <a:spLocks noChangeArrowheads="1"/>
            </p:cNvSpPr>
            <p:nvPr/>
          </p:nvSpPr>
          <p:spPr bwMode="auto">
            <a:xfrm>
              <a:off x="672"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latin typeface="Arial" charset="0"/>
              </a:endParaRPr>
            </a:p>
          </p:txBody>
        </p:sp>
        <p:sp>
          <p:nvSpPr>
            <p:cNvPr id="54291" name="Rectangle 13"/>
            <p:cNvSpPr>
              <a:spLocks noChangeArrowheads="1"/>
            </p:cNvSpPr>
            <p:nvPr/>
          </p:nvSpPr>
          <p:spPr bwMode="auto">
            <a:xfrm>
              <a:off x="768"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latin typeface="Arial" charset="0"/>
              </a:endParaRPr>
            </a:p>
          </p:txBody>
        </p:sp>
        <p:sp>
          <p:nvSpPr>
            <p:cNvPr id="54292" name="Rectangle 14"/>
            <p:cNvSpPr>
              <a:spLocks noChangeArrowheads="1"/>
            </p:cNvSpPr>
            <p:nvPr/>
          </p:nvSpPr>
          <p:spPr bwMode="auto">
            <a:xfrm>
              <a:off x="864"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latin typeface="Arial" charset="0"/>
              </a:endParaRPr>
            </a:p>
          </p:txBody>
        </p:sp>
        <p:sp>
          <p:nvSpPr>
            <p:cNvPr id="54293" name="Rectangle 15"/>
            <p:cNvSpPr>
              <a:spLocks noChangeArrowheads="1"/>
            </p:cNvSpPr>
            <p:nvPr/>
          </p:nvSpPr>
          <p:spPr bwMode="auto">
            <a:xfrm>
              <a:off x="960"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latin typeface="Arial" charset="0"/>
              </a:endParaRPr>
            </a:p>
          </p:txBody>
        </p:sp>
        <p:sp>
          <p:nvSpPr>
            <p:cNvPr id="54294" name="Rectangle 16"/>
            <p:cNvSpPr>
              <a:spLocks noChangeArrowheads="1"/>
            </p:cNvSpPr>
            <p:nvPr/>
          </p:nvSpPr>
          <p:spPr bwMode="auto">
            <a:xfrm>
              <a:off x="1056"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latin typeface="Arial" charset="0"/>
              </a:endParaRPr>
            </a:p>
          </p:txBody>
        </p:sp>
        <p:sp>
          <p:nvSpPr>
            <p:cNvPr id="54295" name="Rectangle 17"/>
            <p:cNvSpPr>
              <a:spLocks noChangeArrowheads="1"/>
            </p:cNvSpPr>
            <p:nvPr/>
          </p:nvSpPr>
          <p:spPr bwMode="auto">
            <a:xfrm>
              <a:off x="1152"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latin typeface="Arial" charset="0"/>
              </a:endParaRPr>
            </a:p>
          </p:txBody>
        </p:sp>
        <p:sp>
          <p:nvSpPr>
            <p:cNvPr id="54296" name="Rectangle 18"/>
            <p:cNvSpPr>
              <a:spLocks noChangeArrowheads="1"/>
            </p:cNvSpPr>
            <p:nvPr/>
          </p:nvSpPr>
          <p:spPr bwMode="auto">
            <a:xfrm>
              <a:off x="1248"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latin typeface="Arial" charset="0"/>
              </a:endParaRPr>
            </a:p>
          </p:txBody>
        </p:sp>
        <p:sp>
          <p:nvSpPr>
            <p:cNvPr id="54297" name="Rectangle 19"/>
            <p:cNvSpPr>
              <a:spLocks noChangeArrowheads="1"/>
            </p:cNvSpPr>
            <p:nvPr/>
          </p:nvSpPr>
          <p:spPr bwMode="auto">
            <a:xfrm>
              <a:off x="1344"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latin typeface="Arial" charset="0"/>
              </a:endParaRPr>
            </a:p>
          </p:txBody>
        </p:sp>
        <p:sp>
          <p:nvSpPr>
            <p:cNvPr id="54298" name="Rectangle 20"/>
            <p:cNvSpPr>
              <a:spLocks noChangeArrowheads="1"/>
            </p:cNvSpPr>
            <p:nvPr/>
          </p:nvSpPr>
          <p:spPr bwMode="auto">
            <a:xfrm>
              <a:off x="1440"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latin typeface="Arial" charset="0"/>
              </a:endParaRPr>
            </a:p>
          </p:txBody>
        </p:sp>
        <p:sp>
          <p:nvSpPr>
            <p:cNvPr id="54299" name="Rectangle 21"/>
            <p:cNvSpPr>
              <a:spLocks noChangeArrowheads="1"/>
            </p:cNvSpPr>
            <p:nvPr/>
          </p:nvSpPr>
          <p:spPr bwMode="auto">
            <a:xfrm>
              <a:off x="1536"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latin typeface="Arial" charset="0"/>
              </a:endParaRPr>
            </a:p>
          </p:txBody>
        </p:sp>
        <p:sp>
          <p:nvSpPr>
            <p:cNvPr id="54300" name="Rectangle 22"/>
            <p:cNvSpPr>
              <a:spLocks noChangeArrowheads="1"/>
            </p:cNvSpPr>
            <p:nvPr/>
          </p:nvSpPr>
          <p:spPr bwMode="auto">
            <a:xfrm>
              <a:off x="1632" y="1968"/>
              <a:ext cx="96"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latin typeface="Arial" charset="0"/>
              </a:endParaRPr>
            </a:p>
          </p:txBody>
        </p:sp>
        <p:sp>
          <p:nvSpPr>
            <p:cNvPr id="54301" name="Rectangle 23"/>
            <p:cNvSpPr>
              <a:spLocks noChangeArrowheads="1"/>
            </p:cNvSpPr>
            <p:nvPr/>
          </p:nvSpPr>
          <p:spPr bwMode="auto">
            <a:xfrm>
              <a:off x="1728"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latin typeface="Arial" charset="0"/>
              </a:endParaRPr>
            </a:p>
          </p:txBody>
        </p:sp>
        <p:sp>
          <p:nvSpPr>
            <p:cNvPr id="54302" name="Rectangle 24"/>
            <p:cNvSpPr>
              <a:spLocks noChangeArrowheads="1"/>
            </p:cNvSpPr>
            <p:nvPr/>
          </p:nvSpPr>
          <p:spPr bwMode="auto">
            <a:xfrm>
              <a:off x="1824"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latin typeface="Arial" charset="0"/>
              </a:endParaRPr>
            </a:p>
          </p:txBody>
        </p:sp>
        <p:sp>
          <p:nvSpPr>
            <p:cNvPr id="54303" name="Rectangle 25"/>
            <p:cNvSpPr>
              <a:spLocks noChangeArrowheads="1"/>
            </p:cNvSpPr>
            <p:nvPr/>
          </p:nvSpPr>
          <p:spPr bwMode="auto">
            <a:xfrm>
              <a:off x="1920"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latin typeface="Arial" charset="0"/>
              </a:endParaRPr>
            </a:p>
          </p:txBody>
        </p:sp>
        <p:sp>
          <p:nvSpPr>
            <p:cNvPr id="54304" name="Rectangle 26"/>
            <p:cNvSpPr>
              <a:spLocks noChangeArrowheads="1"/>
            </p:cNvSpPr>
            <p:nvPr/>
          </p:nvSpPr>
          <p:spPr bwMode="auto">
            <a:xfrm>
              <a:off x="2016"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latin typeface="Arial" charset="0"/>
              </a:endParaRPr>
            </a:p>
          </p:txBody>
        </p:sp>
        <p:sp>
          <p:nvSpPr>
            <p:cNvPr id="54305" name="Rectangle 27"/>
            <p:cNvSpPr>
              <a:spLocks noChangeArrowheads="1"/>
            </p:cNvSpPr>
            <p:nvPr/>
          </p:nvSpPr>
          <p:spPr bwMode="auto">
            <a:xfrm>
              <a:off x="2112"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latin typeface="Arial" charset="0"/>
              </a:endParaRPr>
            </a:p>
          </p:txBody>
        </p:sp>
        <p:sp>
          <p:nvSpPr>
            <p:cNvPr id="54306" name="Rectangle 28"/>
            <p:cNvSpPr>
              <a:spLocks noChangeArrowheads="1"/>
            </p:cNvSpPr>
            <p:nvPr/>
          </p:nvSpPr>
          <p:spPr bwMode="auto">
            <a:xfrm>
              <a:off x="2208"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latin typeface="Arial" charset="0"/>
              </a:endParaRPr>
            </a:p>
          </p:txBody>
        </p:sp>
        <p:sp>
          <p:nvSpPr>
            <p:cNvPr id="54307" name="Rectangle 29"/>
            <p:cNvSpPr>
              <a:spLocks noChangeArrowheads="1"/>
            </p:cNvSpPr>
            <p:nvPr/>
          </p:nvSpPr>
          <p:spPr bwMode="auto">
            <a:xfrm>
              <a:off x="2304"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latin typeface="Arial" charset="0"/>
              </a:endParaRPr>
            </a:p>
          </p:txBody>
        </p:sp>
        <p:sp>
          <p:nvSpPr>
            <p:cNvPr id="54308" name="Rectangle 30"/>
            <p:cNvSpPr>
              <a:spLocks noChangeArrowheads="1"/>
            </p:cNvSpPr>
            <p:nvPr/>
          </p:nvSpPr>
          <p:spPr bwMode="auto">
            <a:xfrm>
              <a:off x="2400"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latin typeface="Arial" charset="0"/>
              </a:endParaRPr>
            </a:p>
          </p:txBody>
        </p:sp>
        <p:sp>
          <p:nvSpPr>
            <p:cNvPr id="54309" name="Rectangle 31"/>
            <p:cNvSpPr>
              <a:spLocks noChangeArrowheads="1"/>
            </p:cNvSpPr>
            <p:nvPr/>
          </p:nvSpPr>
          <p:spPr bwMode="auto">
            <a:xfrm>
              <a:off x="2496"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latin typeface="Arial" charset="0"/>
              </a:endParaRPr>
            </a:p>
          </p:txBody>
        </p:sp>
        <p:sp>
          <p:nvSpPr>
            <p:cNvPr id="54310" name="Rectangle 32"/>
            <p:cNvSpPr>
              <a:spLocks noChangeArrowheads="1"/>
            </p:cNvSpPr>
            <p:nvPr/>
          </p:nvSpPr>
          <p:spPr bwMode="auto">
            <a:xfrm>
              <a:off x="2592"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latin typeface="Arial" charset="0"/>
              </a:endParaRPr>
            </a:p>
          </p:txBody>
        </p:sp>
        <p:sp>
          <p:nvSpPr>
            <p:cNvPr id="54311" name="Rectangle 33"/>
            <p:cNvSpPr>
              <a:spLocks noChangeArrowheads="1"/>
            </p:cNvSpPr>
            <p:nvPr/>
          </p:nvSpPr>
          <p:spPr bwMode="auto">
            <a:xfrm>
              <a:off x="2688"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latin typeface="Arial" charset="0"/>
              </a:endParaRPr>
            </a:p>
          </p:txBody>
        </p:sp>
        <p:sp>
          <p:nvSpPr>
            <p:cNvPr id="54312" name="Rectangle 34"/>
            <p:cNvSpPr>
              <a:spLocks noChangeArrowheads="1"/>
            </p:cNvSpPr>
            <p:nvPr/>
          </p:nvSpPr>
          <p:spPr bwMode="auto">
            <a:xfrm>
              <a:off x="2784"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latin typeface="Arial" charset="0"/>
              </a:endParaRPr>
            </a:p>
          </p:txBody>
        </p:sp>
        <p:sp>
          <p:nvSpPr>
            <p:cNvPr id="54313" name="Rectangle 35"/>
            <p:cNvSpPr>
              <a:spLocks noChangeArrowheads="1"/>
            </p:cNvSpPr>
            <p:nvPr/>
          </p:nvSpPr>
          <p:spPr bwMode="auto">
            <a:xfrm>
              <a:off x="2880"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latin typeface="Arial" charset="0"/>
              </a:endParaRPr>
            </a:p>
          </p:txBody>
        </p:sp>
        <p:sp>
          <p:nvSpPr>
            <p:cNvPr id="54314" name="Rectangle 36"/>
            <p:cNvSpPr>
              <a:spLocks noChangeArrowheads="1"/>
            </p:cNvSpPr>
            <p:nvPr/>
          </p:nvSpPr>
          <p:spPr bwMode="auto">
            <a:xfrm>
              <a:off x="2976"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latin typeface="Arial" charset="0"/>
              </a:endParaRPr>
            </a:p>
          </p:txBody>
        </p:sp>
        <p:sp>
          <p:nvSpPr>
            <p:cNvPr id="54315" name="Rectangle 37"/>
            <p:cNvSpPr>
              <a:spLocks noChangeArrowheads="1"/>
            </p:cNvSpPr>
            <p:nvPr/>
          </p:nvSpPr>
          <p:spPr bwMode="auto">
            <a:xfrm>
              <a:off x="3072"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latin typeface="Arial" charset="0"/>
              </a:endParaRPr>
            </a:p>
          </p:txBody>
        </p:sp>
        <p:sp>
          <p:nvSpPr>
            <p:cNvPr id="54316" name="Rectangle 38"/>
            <p:cNvSpPr>
              <a:spLocks noChangeArrowheads="1"/>
            </p:cNvSpPr>
            <p:nvPr/>
          </p:nvSpPr>
          <p:spPr bwMode="auto">
            <a:xfrm>
              <a:off x="3168"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latin typeface="Arial" charset="0"/>
              </a:endParaRPr>
            </a:p>
          </p:txBody>
        </p:sp>
        <p:sp>
          <p:nvSpPr>
            <p:cNvPr id="54317" name="Rectangle 39"/>
            <p:cNvSpPr>
              <a:spLocks noChangeArrowheads="1"/>
            </p:cNvSpPr>
            <p:nvPr/>
          </p:nvSpPr>
          <p:spPr bwMode="auto">
            <a:xfrm>
              <a:off x="3264"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latin typeface="Arial" charset="0"/>
              </a:endParaRPr>
            </a:p>
          </p:txBody>
        </p:sp>
        <p:sp>
          <p:nvSpPr>
            <p:cNvPr id="54318" name="Rectangle 40"/>
            <p:cNvSpPr>
              <a:spLocks noChangeArrowheads="1"/>
            </p:cNvSpPr>
            <p:nvPr/>
          </p:nvSpPr>
          <p:spPr bwMode="auto">
            <a:xfrm>
              <a:off x="3360"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latin typeface="Arial" charset="0"/>
              </a:endParaRPr>
            </a:p>
          </p:txBody>
        </p:sp>
        <p:sp>
          <p:nvSpPr>
            <p:cNvPr id="54319" name="Rectangle 41"/>
            <p:cNvSpPr>
              <a:spLocks noChangeArrowheads="1"/>
            </p:cNvSpPr>
            <p:nvPr/>
          </p:nvSpPr>
          <p:spPr bwMode="auto">
            <a:xfrm>
              <a:off x="3456"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latin typeface="Arial" charset="0"/>
              </a:endParaRPr>
            </a:p>
          </p:txBody>
        </p:sp>
        <p:sp>
          <p:nvSpPr>
            <p:cNvPr id="54320" name="Rectangle 42"/>
            <p:cNvSpPr>
              <a:spLocks noChangeArrowheads="1"/>
            </p:cNvSpPr>
            <p:nvPr/>
          </p:nvSpPr>
          <p:spPr bwMode="auto">
            <a:xfrm>
              <a:off x="3552"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latin typeface="Arial" charset="0"/>
              </a:endParaRPr>
            </a:p>
          </p:txBody>
        </p:sp>
        <p:sp>
          <p:nvSpPr>
            <p:cNvPr id="54321" name="Rectangle 43"/>
            <p:cNvSpPr>
              <a:spLocks noChangeArrowheads="1"/>
            </p:cNvSpPr>
            <p:nvPr/>
          </p:nvSpPr>
          <p:spPr bwMode="auto">
            <a:xfrm>
              <a:off x="3648"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latin typeface="Arial" charset="0"/>
              </a:endParaRPr>
            </a:p>
          </p:txBody>
        </p:sp>
        <p:sp>
          <p:nvSpPr>
            <p:cNvPr id="54322" name="Rectangle 44"/>
            <p:cNvSpPr>
              <a:spLocks noChangeArrowheads="1"/>
            </p:cNvSpPr>
            <p:nvPr/>
          </p:nvSpPr>
          <p:spPr bwMode="auto">
            <a:xfrm>
              <a:off x="3744"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latin typeface="Arial" charset="0"/>
              </a:endParaRPr>
            </a:p>
          </p:txBody>
        </p:sp>
        <p:sp>
          <p:nvSpPr>
            <p:cNvPr id="54323" name="Rectangle 45"/>
            <p:cNvSpPr>
              <a:spLocks noChangeArrowheads="1"/>
            </p:cNvSpPr>
            <p:nvPr/>
          </p:nvSpPr>
          <p:spPr bwMode="auto">
            <a:xfrm>
              <a:off x="3792" y="1968"/>
              <a:ext cx="96"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latin typeface="Arial" charset="0"/>
              </a:endParaRPr>
            </a:p>
          </p:txBody>
        </p:sp>
        <p:sp>
          <p:nvSpPr>
            <p:cNvPr id="54324" name="Rectangle 46"/>
            <p:cNvSpPr>
              <a:spLocks noChangeArrowheads="1"/>
            </p:cNvSpPr>
            <p:nvPr/>
          </p:nvSpPr>
          <p:spPr bwMode="auto">
            <a:xfrm>
              <a:off x="3936"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latin typeface="Arial" charset="0"/>
              </a:endParaRPr>
            </a:p>
          </p:txBody>
        </p:sp>
        <p:sp>
          <p:nvSpPr>
            <p:cNvPr id="54325" name="Rectangle 47"/>
            <p:cNvSpPr>
              <a:spLocks noChangeArrowheads="1"/>
            </p:cNvSpPr>
            <p:nvPr/>
          </p:nvSpPr>
          <p:spPr bwMode="auto">
            <a:xfrm>
              <a:off x="4032"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latin typeface="Arial" charset="0"/>
              </a:endParaRPr>
            </a:p>
          </p:txBody>
        </p:sp>
        <p:sp>
          <p:nvSpPr>
            <p:cNvPr id="54326" name="Rectangle 48"/>
            <p:cNvSpPr>
              <a:spLocks noChangeArrowheads="1"/>
            </p:cNvSpPr>
            <p:nvPr/>
          </p:nvSpPr>
          <p:spPr bwMode="auto">
            <a:xfrm>
              <a:off x="4128"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latin typeface="Arial" charset="0"/>
              </a:endParaRPr>
            </a:p>
          </p:txBody>
        </p:sp>
        <p:sp>
          <p:nvSpPr>
            <p:cNvPr id="54327" name="Rectangle 49"/>
            <p:cNvSpPr>
              <a:spLocks noChangeArrowheads="1"/>
            </p:cNvSpPr>
            <p:nvPr/>
          </p:nvSpPr>
          <p:spPr bwMode="auto">
            <a:xfrm>
              <a:off x="4224"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latin typeface="Arial" charset="0"/>
              </a:endParaRPr>
            </a:p>
          </p:txBody>
        </p:sp>
        <p:sp>
          <p:nvSpPr>
            <p:cNvPr id="54328" name="Rectangle 50"/>
            <p:cNvSpPr>
              <a:spLocks noChangeArrowheads="1"/>
            </p:cNvSpPr>
            <p:nvPr/>
          </p:nvSpPr>
          <p:spPr bwMode="auto">
            <a:xfrm>
              <a:off x="4320"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latin typeface="Arial" charset="0"/>
              </a:endParaRPr>
            </a:p>
          </p:txBody>
        </p:sp>
        <p:sp>
          <p:nvSpPr>
            <p:cNvPr id="54329" name="Rectangle 51"/>
            <p:cNvSpPr>
              <a:spLocks noChangeArrowheads="1"/>
            </p:cNvSpPr>
            <p:nvPr/>
          </p:nvSpPr>
          <p:spPr bwMode="auto">
            <a:xfrm>
              <a:off x="4416"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latin typeface="Arial" charset="0"/>
              </a:endParaRPr>
            </a:p>
          </p:txBody>
        </p:sp>
        <p:sp>
          <p:nvSpPr>
            <p:cNvPr id="54330" name="Rectangle 52"/>
            <p:cNvSpPr>
              <a:spLocks noChangeArrowheads="1"/>
            </p:cNvSpPr>
            <p:nvPr/>
          </p:nvSpPr>
          <p:spPr bwMode="auto">
            <a:xfrm>
              <a:off x="4512"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latin typeface="Arial" charset="0"/>
              </a:endParaRPr>
            </a:p>
          </p:txBody>
        </p:sp>
        <p:sp>
          <p:nvSpPr>
            <p:cNvPr id="54331" name="Rectangle 53"/>
            <p:cNvSpPr>
              <a:spLocks noChangeArrowheads="1"/>
            </p:cNvSpPr>
            <p:nvPr/>
          </p:nvSpPr>
          <p:spPr bwMode="auto">
            <a:xfrm>
              <a:off x="4608"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latin typeface="Arial" charset="0"/>
              </a:endParaRPr>
            </a:p>
          </p:txBody>
        </p:sp>
        <p:sp>
          <p:nvSpPr>
            <p:cNvPr id="54332" name="Rectangle 54"/>
            <p:cNvSpPr>
              <a:spLocks noChangeArrowheads="1"/>
            </p:cNvSpPr>
            <p:nvPr/>
          </p:nvSpPr>
          <p:spPr bwMode="auto">
            <a:xfrm>
              <a:off x="4704"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latin typeface="Arial" charset="0"/>
              </a:endParaRPr>
            </a:p>
          </p:txBody>
        </p:sp>
        <p:sp>
          <p:nvSpPr>
            <p:cNvPr id="54333" name="Rectangle 55"/>
            <p:cNvSpPr>
              <a:spLocks noChangeArrowheads="1"/>
            </p:cNvSpPr>
            <p:nvPr/>
          </p:nvSpPr>
          <p:spPr bwMode="auto">
            <a:xfrm>
              <a:off x="4800"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latin typeface="Arial" charset="0"/>
              </a:endParaRPr>
            </a:p>
          </p:txBody>
        </p:sp>
        <p:sp>
          <p:nvSpPr>
            <p:cNvPr id="54334" name="Rectangle 56"/>
            <p:cNvSpPr>
              <a:spLocks noChangeArrowheads="1"/>
            </p:cNvSpPr>
            <p:nvPr/>
          </p:nvSpPr>
          <p:spPr bwMode="auto">
            <a:xfrm>
              <a:off x="4896"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latin typeface="Arial" charset="0"/>
              </a:endParaRPr>
            </a:p>
          </p:txBody>
        </p:sp>
        <p:sp>
          <p:nvSpPr>
            <p:cNvPr id="54335" name="Rectangle 57"/>
            <p:cNvSpPr>
              <a:spLocks noChangeArrowheads="1"/>
            </p:cNvSpPr>
            <p:nvPr/>
          </p:nvSpPr>
          <p:spPr bwMode="auto">
            <a:xfrm>
              <a:off x="4992"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latin typeface="Arial" charset="0"/>
              </a:endParaRPr>
            </a:p>
          </p:txBody>
        </p:sp>
        <p:sp>
          <p:nvSpPr>
            <p:cNvPr id="54336" name="Rectangle 58"/>
            <p:cNvSpPr>
              <a:spLocks noChangeArrowheads="1"/>
            </p:cNvSpPr>
            <p:nvPr/>
          </p:nvSpPr>
          <p:spPr bwMode="auto">
            <a:xfrm>
              <a:off x="5088"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latin typeface="Arial" charset="0"/>
              </a:endParaRPr>
            </a:p>
          </p:txBody>
        </p:sp>
        <p:sp>
          <p:nvSpPr>
            <p:cNvPr id="54337" name="Rectangle 59"/>
            <p:cNvSpPr>
              <a:spLocks noChangeArrowheads="1"/>
            </p:cNvSpPr>
            <p:nvPr/>
          </p:nvSpPr>
          <p:spPr bwMode="auto">
            <a:xfrm>
              <a:off x="5184"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latin typeface="Arial" charset="0"/>
              </a:endParaRPr>
            </a:p>
          </p:txBody>
        </p:sp>
        <p:sp>
          <p:nvSpPr>
            <p:cNvPr id="54338" name="Rectangle 60"/>
            <p:cNvSpPr>
              <a:spLocks noChangeArrowheads="1"/>
            </p:cNvSpPr>
            <p:nvPr/>
          </p:nvSpPr>
          <p:spPr bwMode="auto">
            <a:xfrm>
              <a:off x="5280"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latin typeface="Arial" charset="0"/>
              </a:endParaRPr>
            </a:p>
          </p:txBody>
        </p:sp>
        <p:sp>
          <p:nvSpPr>
            <p:cNvPr id="54339" name="Rectangle 61"/>
            <p:cNvSpPr>
              <a:spLocks noChangeArrowheads="1"/>
            </p:cNvSpPr>
            <p:nvPr/>
          </p:nvSpPr>
          <p:spPr bwMode="auto">
            <a:xfrm>
              <a:off x="5376"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latin typeface="Arial" charset="0"/>
              </a:endParaRPr>
            </a:p>
          </p:txBody>
        </p:sp>
        <p:sp>
          <p:nvSpPr>
            <p:cNvPr id="54340" name="Rectangle 62"/>
            <p:cNvSpPr>
              <a:spLocks noChangeArrowheads="1"/>
            </p:cNvSpPr>
            <p:nvPr/>
          </p:nvSpPr>
          <p:spPr bwMode="auto">
            <a:xfrm>
              <a:off x="5472"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latin typeface="Arial" charset="0"/>
              </a:endParaRPr>
            </a:p>
          </p:txBody>
        </p:sp>
        <p:sp>
          <p:nvSpPr>
            <p:cNvPr id="54341" name="Rectangle 63"/>
            <p:cNvSpPr>
              <a:spLocks noChangeArrowheads="1"/>
            </p:cNvSpPr>
            <p:nvPr/>
          </p:nvSpPr>
          <p:spPr bwMode="auto">
            <a:xfrm>
              <a:off x="5568"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latin typeface="Arial" charset="0"/>
              </a:endParaRPr>
            </a:p>
          </p:txBody>
        </p:sp>
        <p:sp>
          <p:nvSpPr>
            <p:cNvPr id="54342" name="Rectangle 64"/>
            <p:cNvSpPr>
              <a:spLocks noChangeArrowheads="1"/>
            </p:cNvSpPr>
            <p:nvPr/>
          </p:nvSpPr>
          <p:spPr bwMode="auto">
            <a:xfrm>
              <a:off x="5664"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latin typeface="Arial" charset="0"/>
              </a:endParaRPr>
            </a:p>
          </p:txBody>
        </p:sp>
        <p:sp>
          <p:nvSpPr>
            <p:cNvPr id="54343" name="Rectangle 65"/>
            <p:cNvSpPr>
              <a:spLocks noChangeArrowheads="1"/>
            </p:cNvSpPr>
            <p:nvPr/>
          </p:nvSpPr>
          <p:spPr bwMode="auto">
            <a:xfrm>
              <a:off x="0" y="2736"/>
              <a:ext cx="5760" cy="48"/>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latin typeface="Arial" charset="0"/>
              </a:endParaRPr>
            </a:p>
          </p:txBody>
        </p:sp>
      </p:grpSp>
      <p:sp>
        <p:nvSpPr>
          <p:cNvPr id="54275" name="Rectangle 66"/>
          <p:cNvSpPr>
            <a:spLocks noGrp="1" noChangeArrowheads="1"/>
          </p:cNvSpPr>
          <p:nvPr>
            <p:ph type="title"/>
          </p:nvPr>
        </p:nvSpPr>
        <p:spPr bwMode="auto">
          <a:xfrm>
            <a:off x="571500" y="685800"/>
            <a:ext cx="8001000" cy="914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ja-JP"/>
              <a:t>Click to edit Master title style</a:t>
            </a:r>
          </a:p>
        </p:txBody>
      </p:sp>
      <p:sp>
        <p:nvSpPr>
          <p:cNvPr id="54276" name="Rectangle 67"/>
          <p:cNvSpPr>
            <a:spLocks noGrp="1" noChangeArrowheads="1"/>
          </p:cNvSpPr>
          <p:nvPr>
            <p:ph type="body" idx="1"/>
          </p:nvPr>
        </p:nvSpPr>
        <p:spPr bwMode="auto">
          <a:xfrm>
            <a:off x="571500" y="1981200"/>
            <a:ext cx="8001000" cy="3810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p>
        </p:txBody>
      </p:sp>
      <p:sp>
        <p:nvSpPr>
          <p:cNvPr id="194628" name="Rectangle 68"/>
          <p:cNvSpPr>
            <a:spLocks noGrp="1" noChangeArrowheads="1"/>
          </p:cNvSpPr>
          <p:nvPr>
            <p:ph type="dt" sz="half" idx="2"/>
          </p:nvPr>
        </p:nvSpPr>
        <p:spPr bwMode="auto">
          <a:xfrm>
            <a:off x="152400" y="6248400"/>
            <a:ext cx="1752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kumimoji="1" sz="1400">
                <a:solidFill>
                  <a:srgbClr val="FFFFFF"/>
                </a:solidFill>
                <a:latin typeface="Helvetica" charset="0"/>
                <a:ea typeface="Osaka" charset="-128"/>
                <a:cs typeface="Osaka" charset="-128"/>
              </a:defRPr>
            </a:lvl1pPr>
          </a:lstStyle>
          <a:p>
            <a:pPr>
              <a:defRPr/>
            </a:pPr>
            <a:endParaRPr lang="en-US" altLang="ja-JP"/>
          </a:p>
        </p:txBody>
      </p:sp>
      <p:sp>
        <p:nvSpPr>
          <p:cNvPr id="194629" name="Rectangle 69"/>
          <p:cNvSpPr>
            <a:spLocks noGrp="1" noChangeArrowheads="1"/>
          </p:cNvSpPr>
          <p:nvPr>
            <p:ph type="ftr" sz="quarter" idx="3"/>
          </p:nvPr>
        </p:nvSpPr>
        <p:spPr bwMode="auto">
          <a:xfrm>
            <a:off x="2057400" y="6248400"/>
            <a:ext cx="5237163"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kumimoji="1" sz="1400">
                <a:solidFill>
                  <a:srgbClr val="FFFFFF"/>
                </a:solidFill>
                <a:latin typeface="Helvetica" charset="0"/>
                <a:ea typeface="Osaka" charset="-128"/>
                <a:cs typeface="Osaka" charset="-128"/>
              </a:defRPr>
            </a:lvl1pPr>
          </a:lstStyle>
          <a:p>
            <a:pPr>
              <a:defRPr/>
            </a:pPr>
            <a:endParaRPr lang="en-US" altLang="ja-JP"/>
          </a:p>
        </p:txBody>
      </p:sp>
      <p:sp>
        <p:nvSpPr>
          <p:cNvPr id="194630" name="Rectangle 70"/>
          <p:cNvSpPr>
            <a:spLocks noGrp="1" noChangeArrowheads="1"/>
          </p:cNvSpPr>
          <p:nvPr>
            <p:ph type="sldNum" sz="quarter" idx="4"/>
          </p:nvPr>
        </p:nvSpPr>
        <p:spPr bwMode="auto">
          <a:xfrm>
            <a:off x="7467600" y="6248400"/>
            <a:ext cx="1447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kumimoji="1" sz="1400">
                <a:solidFill>
                  <a:srgbClr val="FFFFFF"/>
                </a:solidFill>
                <a:latin typeface="Helvetica" charset="0"/>
                <a:ea typeface="Osaka" charset="0"/>
                <a:cs typeface="Osaka" charset="0"/>
              </a:defRPr>
            </a:lvl1pPr>
          </a:lstStyle>
          <a:p>
            <a:pPr>
              <a:defRPr/>
            </a:pPr>
            <a:fld id="{8B47B9B2-6B04-DC40-ADFE-4DCB56665370}" type="slidenum">
              <a:rPr lang="en-US" altLang="ja-JP"/>
              <a:pPr>
                <a:defRPr/>
              </a:pPr>
              <a:t>‹#›</a:t>
            </a:fld>
            <a:endParaRPr lang="en-US" altLang="ja-JP"/>
          </a:p>
        </p:txBody>
      </p:sp>
      <p:pic>
        <p:nvPicPr>
          <p:cNvPr id="54280" name="Picture 71"/>
          <p:cNvPicPr>
            <a:picLocks noChangeAspect="1" noChangeArrowheads="1"/>
          </p:cNvPicPr>
          <p:nvPr/>
        </p:nvPicPr>
        <p:blipFill>
          <a:blip r:embed="rId13">
            <a:extLst>
              <a:ext uri="{28A0092B-C50C-407E-A947-70E740481C1C}">
                <a14:useLocalDpi xmlns:a14="http://schemas.microsoft.com/office/drawing/2010/main"/>
              </a:ext>
            </a:extLst>
          </a:blip>
          <a:srcRect/>
          <a:stretch>
            <a:fillRect/>
          </a:stretch>
        </p:blipFill>
        <p:spPr bwMode="auto">
          <a:xfrm>
            <a:off x="685800" y="1652588"/>
            <a:ext cx="914400" cy="1762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 bg1="dk2" tx1="lt1" bg2="dk1" tx2="lt2" accent1="accent1" accent2="accent2" accent3="accent3" accent4="accent4" accent5="accent5" accent6="accent6" hlink="hlink" folHlink="folHlink"/>
  <p:sldLayoutIdLst>
    <p:sldLayoutId id="2147486775" r:id="rId1"/>
    <p:sldLayoutId id="2147486681" r:id="rId2"/>
    <p:sldLayoutId id="2147486682" r:id="rId3"/>
    <p:sldLayoutId id="2147486683" r:id="rId4"/>
    <p:sldLayoutId id="2147486684" r:id="rId5"/>
    <p:sldLayoutId id="2147486685" r:id="rId6"/>
    <p:sldLayoutId id="2147486686" r:id="rId7"/>
    <p:sldLayoutId id="2147486687" r:id="rId8"/>
    <p:sldLayoutId id="2147486688" r:id="rId9"/>
    <p:sldLayoutId id="2147486689" r:id="rId10"/>
    <p:sldLayoutId id="2147486690" r:id="rId11"/>
  </p:sldLayoutIdLst>
  <p:txStyles>
    <p:titleStyle>
      <a:lvl1pPr algn="l" rtl="0" eaLnBrk="0" fontAlgn="base" hangingPunct="0">
        <a:spcBef>
          <a:spcPct val="0"/>
        </a:spcBef>
        <a:spcAft>
          <a:spcPct val="0"/>
        </a:spcAft>
        <a:defRPr kumimoji="1" sz="4000">
          <a:solidFill>
            <a:schemeClr val="tx2"/>
          </a:solidFill>
          <a:latin typeface="+mj-lt"/>
          <a:ea typeface="+mj-ea"/>
          <a:cs typeface="+mj-cs"/>
        </a:defRPr>
      </a:lvl1pPr>
      <a:lvl2pPr algn="l" rtl="0" eaLnBrk="0" fontAlgn="base" hangingPunct="0">
        <a:spcBef>
          <a:spcPct val="0"/>
        </a:spcBef>
        <a:spcAft>
          <a:spcPct val="0"/>
        </a:spcAft>
        <a:defRPr kumimoji="1" sz="4000">
          <a:solidFill>
            <a:schemeClr val="tx2"/>
          </a:solidFill>
          <a:latin typeface="Helvetica" pitchFamily="-112" charset="0"/>
          <a:ea typeface="Osaka" pitchFamily="-112" charset="-128"/>
          <a:cs typeface="Osaka" pitchFamily="-112" charset="-128"/>
        </a:defRPr>
      </a:lvl2pPr>
      <a:lvl3pPr algn="l" rtl="0" eaLnBrk="0" fontAlgn="base" hangingPunct="0">
        <a:spcBef>
          <a:spcPct val="0"/>
        </a:spcBef>
        <a:spcAft>
          <a:spcPct val="0"/>
        </a:spcAft>
        <a:defRPr kumimoji="1" sz="4000">
          <a:solidFill>
            <a:schemeClr val="tx2"/>
          </a:solidFill>
          <a:latin typeface="Helvetica" pitchFamily="-112" charset="0"/>
          <a:ea typeface="Osaka" pitchFamily="-112" charset="-128"/>
          <a:cs typeface="Osaka" pitchFamily="-112" charset="-128"/>
        </a:defRPr>
      </a:lvl3pPr>
      <a:lvl4pPr algn="l" rtl="0" eaLnBrk="0" fontAlgn="base" hangingPunct="0">
        <a:spcBef>
          <a:spcPct val="0"/>
        </a:spcBef>
        <a:spcAft>
          <a:spcPct val="0"/>
        </a:spcAft>
        <a:defRPr kumimoji="1" sz="4000">
          <a:solidFill>
            <a:schemeClr val="tx2"/>
          </a:solidFill>
          <a:latin typeface="Helvetica" pitchFamily="-112" charset="0"/>
          <a:ea typeface="Osaka" pitchFamily="-112" charset="-128"/>
          <a:cs typeface="Osaka" pitchFamily="-112" charset="-128"/>
        </a:defRPr>
      </a:lvl4pPr>
      <a:lvl5pPr algn="l" rtl="0" eaLnBrk="0" fontAlgn="base" hangingPunct="0">
        <a:spcBef>
          <a:spcPct val="0"/>
        </a:spcBef>
        <a:spcAft>
          <a:spcPct val="0"/>
        </a:spcAft>
        <a:defRPr kumimoji="1" sz="4000">
          <a:solidFill>
            <a:schemeClr val="tx2"/>
          </a:solidFill>
          <a:latin typeface="Helvetica" pitchFamily="-112" charset="0"/>
          <a:ea typeface="Osaka" pitchFamily="-112" charset="-128"/>
          <a:cs typeface="Osaka" pitchFamily="-112" charset="-128"/>
        </a:defRPr>
      </a:lvl5pPr>
      <a:lvl6pPr marL="457200" algn="l" rtl="0" fontAlgn="base">
        <a:spcBef>
          <a:spcPct val="0"/>
        </a:spcBef>
        <a:spcAft>
          <a:spcPct val="0"/>
        </a:spcAft>
        <a:defRPr kumimoji="1" sz="4000">
          <a:solidFill>
            <a:schemeClr val="tx2"/>
          </a:solidFill>
          <a:latin typeface="Helvetica" pitchFamily="-112" charset="0"/>
          <a:ea typeface="Osaka" pitchFamily="-112" charset="-128"/>
          <a:cs typeface="Osaka" pitchFamily="-112" charset="-128"/>
        </a:defRPr>
      </a:lvl6pPr>
      <a:lvl7pPr marL="914400" algn="l" rtl="0" fontAlgn="base">
        <a:spcBef>
          <a:spcPct val="0"/>
        </a:spcBef>
        <a:spcAft>
          <a:spcPct val="0"/>
        </a:spcAft>
        <a:defRPr kumimoji="1" sz="4000">
          <a:solidFill>
            <a:schemeClr val="tx2"/>
          </a:solidFill>
          <a:latin typeface="Helvetica" pitchFamily="-112" charset="0"/>
          <a:ea typeface="Osaka" pitchFamily="-112" charset="-128"/>
          <a:cs typeface="Osaka" pitchFamily="-112" charset="-128"/>
        </a:defRPr>
      </a:lvl7pPr>
      <a:lvl8pPr marL="1371600" algn="l" rtl="0" fontAlgn="base">
        <a:spcBef>
          <a:spcPct val="0"/>
        </a:spcBef>
        <a:spcAft>
          <a:spcPct val="0"/>
        </a:spcAft>
        <a:defRPr kumimoji="1" sz="4000">
          <a:solidFill>
            <a:schemeClr val="tx2"/>
          </a:solidFill>
          <a:latin typeface="Helvetica" pitchFamily="-112" charset="0"/>
          <a:ea typeface="Osaka" pitchFamily="-112" charset="-128"/>
          <a:cs typeface="Osaka" pitchFamily="-112" charset="-128"/>
        </a:defRPr>
      </a:lvl8pPr>
      <a:lvl9pPr marL="1828800" algn="l" rtl="0" fontAlgn="base">
        <a:spcBef>
          <a:spcPct val="0"/>
        </a:spcBef>
        <a:spcAft>
          <a:spcPct val="0"/>
        </a:spcAft>
        <a:defRPr kumimoji="1" sz="4000">
          <a:solidFill>
            <a:schemeClr val="tx2"/>
          </a:solidFill>
          <a:latin typeface="Helvetica" pitchFamily="-112" charset="0"/>
          <a:ea typeface="Osaka" pitchFamily="-112" charset="-128"/>
          <a:cs typeface="Osaka" pitchFamily="-112" charset="-128"/>
        </a:defRPr>
      </a:lvl9pPr>
    </p:titleStyle>
    <p:bodyStyle>
      <a:lvl1pPr marL="454025" indent="-352425" algn="l" rtl="0" eaLnBrk="0" fontAlgn="base" hangingPunct="0">
        <a:lnSpc>
          <a:spcPct val="110000"/>
        </a:lnSpc>
        <a:spcBef>
          <a:spcPct val="20000"/>
        </a:spcBef>
        <a:spcAft>
          <a:spcPct val="0"/>
        </a:spcAft>
        <a:buClr>
          <a:schemeClr val="hlink"/>
        </a:buClr>
        <a:buSzPct val="100000"/>
        <a:buFont typeface="Wingdings" charset="0"/>
        <a:buChar char="ü"/>
        <a:defRPr kumimoji="1" sz="3200">
          <a:solidFill>
            <a:schemeClr val="tx1"/>
          </a:solidFill>
          <a:latin typeface="+mn-lt"/>
          <a:ea typeface="+mn-ea"/>
          <a:cs typeface="+mn-cs"/>
        </a:defRPr>
      </a:lvl1pPr>
      <a:lvl2pPr marL="919163" indent="-350838" algn="l" rtl="0" eaLnBrk="0" fontAlgn="base" hangingPunct="0">
        <a:spcBef>
          <a:spcPct val="20000"/>
        </a:spcBef>
        <a:spcAft>
          <a:spcPct val="0"/>
        </a:spcAft>
        <a:buClr>
          <a:srgbClr val="FF8000"/>
        </a:buClr>
        <a:buSzPct val="100000"/>
        <a:buFont typeface="Wingdings" charset="0"/>
        <a:buChar char="ü"/>
        <a:defRPr kumimoji="1" sz="2800">
          <a:solidFill>
            <a:schemeClr val="tx1"/>
          </a:solidFill>
          <a:latin typeface="+mn-lt"/>
          <a:ea typeface="+mn-ea"/>
          <a:cs typeface="+mn-cs"/>
        </a:defRPr>
      </a:lvl2pPr>
      <a:lvl3pPr marL="1371600" indent="-317500" algn="l" rtl="0" eaLnBrk="0" fontAlgn="base" hangingPunct="0">
        <a:spcBef>
          <a:spcPct val="20000"/>
        </a:spcBef>
        <a:spcAft>
          <a:spcPct val="0"/>
        </a:spcAft>
        <a:buClr>
          <a:schemeClr val="accent2"/>
        </a:buClr>
        <a:buFont typeface="Wingdings" charset="0"/>
        <a:buChar char="ü"/>
        <a:defRPr kumimoji="1" sz="2400">
          <a:solidFill>
            <a:schemeClr val="tx1"/>
          </a:solidFill>
          <a:latin typeface="+mn-lt"/>
          <a:ea typeface="+mn-ea"/>
          <a:cs typeface="+mn-cs"/>
        </a:defRPr>
      </a:lvl3pPr>
      <a:lvl4pPr marL="1844675" indent="-301625" algn="l" rtl="0" eaLnBrk="0" fontAlgn="base" hangingPunct="0">
        <a:spcBef>
          <a:spcPct val="20000"/>
        </a:spcBef>
        <a:spcAft>
          <a:spcPct val="0"/>
        </a:spcAft>
        <a:buClr>
          <a:schemeClr val="folHlink"/>
        </a:buClr>
        <a:buFont typeface="Wingdings" charset="0"/>
        <a:buChar char="ü"/>
        <a:defRPr kumimoji="1" sz="2000">
          <a:solidFill>
            <a:schemeClr val="tx1"/>
          </a:solidFill>
          <a:latin typeface="+mn-lt"/>
          <a:ea typeface="+mn-ea"/>
          <a:cs typeface="+mn-cs"/>
        </a:defRPr>
      </a:lvl4pPr>
      <a:lvl5pPr marL="2347913" indent="-295275" algn="l" rtl="0" eaLnBrk="0" fontAlgn="base" hangingPunct="0">
        <a:spcBef>
          <a:spcPct val="20000"/>
        </a:spcBef>
        <a:spcAft>
          <a:spcPct val="0"/>
        </a:spcAft>
        <a:buFont typeface="Wingdings" charset="0"/>
        <a:buChar char="ü"/>
        <a:defRPr kumimoji="1" sz="2000">
          <a:solidFill>
            <a:schemeClr val="tx1"/>
          </a:solidFill>
          <a:latin typeface="+mn-lt"/>
          <a:ea typeface="+mn-ea"/>
          <a:cs typeface="+mn-cs"/>
        </a:defRPr>
      </a:lvl5pPr>
      <a:lvl6pPr marL="2805113" indent="-295275" algn="l" rtl="0" fontAlgn="base">
        <a:spcBef>
          <a:spcPct val="20000"/>
        </a:spcBef>
        <a:spcAft>
          <a:spcPct val="0"/>
        </a:spcAft>
        <a:buFont typeface="Wingdings" pitchFamily="-112" charset="2"/>
        <a:buChar char="ü"/>
        <a:defRPr kumimoji="1" sz="2000">
          <a:solidFill>
            <a:schemeClr val="tx1"/>
          </a:solidFill>
          <a:latin typeface="+mn-lt"/>
          <a:ea typeface="+mn-ea"/>
          <a:cs typeface="+mn-cs"/>
        </a:defRPr>
      </a:lvl6pPr>
      <a:lvl7pPr marL="3262313" indent="-295275" algn="l" rtl="0" fontAlgn="base">
        <a:spcBef>
          <a:spcPct val="20000"/>
        </a:spcBef>
        <a:spcAft>
          <a:spcPct val="0"/>
        </a:spcAft>
        <a:buFont typeface="Wingdings" pitchFamily="-112" charset="2"/>
        <a:buChar char="ü"/>
        <a:defRPr kumimoji="1" sz="2000">
          <a:solidFill>
            <a:schemeClr val="tx1"/>
          </a:solidFill>
          <a:latin typeface="+mn-lt"/>
          <a:ea typeface="+mn-ea"/>
          <a:cs typeface="+mn-cs"/>
        </a:defRPr>
      </a:lvl7pPr>
      <a:lvl8pPr marL="3719513" indent="-295275" algn="l" rtl="0" fontAlgn="base">
        <a:spcBef>
          <a:spcPct val="20000"/>
        </a:spcBef>
        <a:spcAft>
          <a:spcPct val="0"/>
        </a:spcAft>
        <a:buFont typeface="Wingdings" pitchFamily="-112" charset="2"/>
        <a:buChar char="ü"/>
        <a:defRPr kumimoji="1" sz="2000">
          <a:solidFill>
            <a:schemeClr val="tx1"/>
          </a:solidFill>
          <a:latin typeface="+mn-lt"/>
          <a:ea typeface="+mn-ea"/>
          <a:cs typeface="+mn-cs"/>
        </a:defRPr>
      </a:lvl8pPr>
      <a:lvl9pPr marL="4176713" indent="-295275" algn="l" rtl="0" fontAlgn="base">
        <a:spcBef>
          <a:spcPct val="20000"/>
        </a:spcBef>
        <a:spcAft>
          <a:spcPct val="0"/>
        </a:spcAft>
        <a:buFont typeface="Wingdings" pitchFamily="-112" charset="2"/>
        <a:buChar char="ü"/>
        <a:defRPr kumimoji="1"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6563"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ea typeface="+mn-ea"/>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ea typeface="+mn-ea"/>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pPr>
              <a:defRPr/>
            </a:pPr>
            <a:fld id="{B2D4CB74-1E8C-674E-B146-B8051A9211F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6691" r:id="rId1"/>
    <p:sldLayoutId id="2147486692" r:id="rId2"/>
    <p:sldLayoutId id="2147486693" r:id="rId3"/>
    <p:sldLayoutId id="2147486694" r:id="rId4"/>
    <p:sldLayoutId id="2147486695" r:id="rId5"/>
    <p:sldLayoutId id="2147486696" r:id="rId6"/>
    <p:sldLayoutId id="2147486697" r:id="rId7"/>
    <p:sldLayoutId id="2147486698" r:id="rId8"/>
    <p:sldLayoutId id="2147486699" r:id="rId9"/>
    <p:sldLayoutId id="2147486700" r:id="rId10"/>
    <p:sldLayoutId id="2147486701"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Geneva" charset="0"/>
        </a:defRPr>
      </a:lvl1pPr>
      <a:lvl2pPr algn="ctr" rtl="0" eaLnBrk="0" fontAlgn="base" hangingPunct="0">
        <a:spcBef>
          <a:spcPct val="0"/>
        </a:spcBef>
        <a:spcAft>
          <a:spcPct val="0"/>
        </a:spcAft>
        <a:defRPr sz="4400">
          <a:solidFill>
            <a:schemeClr val="tx2"/>
          </a:solidFill>
          <a:latin typeface="Times New Roman" charset="0"/>
          <a:ea typeface="ＭＳ Ｐゴシック" charset="0"/>
          <a:cs typeface="Geneva" charset="0"/>
        </a:defRPr>
      </a:lvl2pPr>
      <a:lvl3pPr algn="ctr" rtl="0" eaLnBrk="0" fontAlgn="base" hangingPunct="0">
        <a:spcBef>
          <a:spcPct val="0"/>
        </a:spcBef>
        <a:spcAft>
          <a:spcPct val="0"/>
        </a:spcAft>
        <a:defRPr sz="4400">
          <a:solidFill>
            <a:schemeClr val="tx2"/>
          </a:solidFill>
          <a:latin typeface="Times New Roman" charset="0"/>
          <a:ea typeface="ＭＳ Ｐゴシック" charset="0"/>
          <a:cs typeface="Geneva" charset="0"/>
        </a:defRPr>
      </a:lvl3pPr>
      <a:lvl4pPr algn="ctr" rtl="0" eaLnBrk="0" fontAlgn="base" hangingPunct="0">
        <a:spcBef>
          <a:spcPct val="0"/>
        </a:spcBef>
        <a:spcAft>
          <a:spcPct val="0"/>
        </a:spcAft>
        <a:defRPr sz="4400">
          <a:solidFill>
            <a:schemeClr val="tx2"/>
          </a:solidFill>
          <a:latin typeface="Times New Roman" charset="0"/>
          <a:ea typeface="ＭＳ Ｐゴシック" charset="0"/>
          <a:cs typeface="Geneva" charset="0"/>
        </a:defRPr>
      </a:lvl4pPr>
      <a:lvl5pPr algn="ctr" rtl="0" eaLnBrk="0" fontAlgn="base" hangingPunct="0">
        <a:spcBef>
          <a:spcPct val="0"/>
        </a:spcBef>
        <a:spcAft>
          <a:spcPct val="0"/>
        </a:spcAft>
        <a:defRPr sz="4400">
          <a:solidFill>
            <a:schemeClr val="tx2"/>
          </a:solidFill>
          <a:latin typeface="Times New Roman" charset="0"/>
          <a:ea typeface="ＭＳ Ｐゴシック" charset="0"/>
          <a:cs typeface="Geneva" charset="0"/>
        </a:defRPr>
      </a:lvl5pPr>
      <a:lvl6pPr marL="457200" algn="ctr" rtl="0" eaLnBrk="0" fontAlgn="base" hangingPunct="0">
        <a:spcBef>
          <a:spcPct val="0"/>
        </a:spcBef>
        <a:spcAft>
          <a:spcPct val="0"/>
        </a:spcAft>
        <a:defRPr sz="4400">
          <a:solidFill>
            <a:schemeClr val="tx2"/>
          </a:solidFill>
          <a:latin typeface="Times New Roman" charset="0"/>
        </a:defRPr>
      </a:lvl6pPr>
      <a:lvl7pPr marL="914400" algn="ctr" rtl="0" eaLnBrk="0" fontAlgn="base" hangingPunct="0">
        <a:spcBef>
          <a:spcPct val="0"/>
        </a:spcBef>
        <a:spcAft>
          <a:spcPct val="0"/>
        </a:spcAft>
        <a:defRPr sz="4400">
          <a:solidFill>
            <a:schemeClr val="tx2"/>
          </a:solidFill>
          <a:latin typeface="Times New Roman" charset="0"/>
        </a:defRPr>
      </a:lvl7pPr>
      <a:lvl8pPr marL="1371600" algn="ctr" rtl="0" eaLnBrk="0" fontAlgn="base" hangingPunct="0">
        <a:spcBef>
          <a:spcPct val="0"/>
        </a:spcBef>
        <a:spcAft>
          <a:spcPct val="0"/>
        </a:spcAft>
        <a:defRPr sz="4400">
          <a:solidFill>
            <a:schemeClr val="tx2"/>
          </a:solidFill>
          <a:latin typeface="Times New Roman" charset="0"/>
        </a:defRPr>
      </a:lvl8pPr>
      <a:lvl9pPr marL="1828800" algn="ctr" rtl="0" eaLnBrk="0" fontAlgn="base" hangingPunct="0">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Geneva" charset="0"/>
        </a:defRPr>
      </a:lvl1pPr>
      <a:lvl2pPr marL="742950" indent="-285750" algn="l" rtl="0" eaLnBrk="0" fontAlgn="base" hangingPunct="0">
        <a:spcBef>
          <a:spcPct val="20000"/>
        </a:spcBef>
        <a:spcAft>
          <a:spcPct val="0"/>
        </a:spcAft>
        <a:buChar char="–"/>
        <a:defRPr sz="2800">
          <a:solidFill>
            <a:schemeClr val="tx1"/>
          </a:solidFill>
          <a:latin typeface="+mn-lt"/>
          <a:ea typeface="Geneva" charset="-128"/>
          <a:cs typeface="Geneva" charset="0"/>
        </a:defRPr>
      </a:lvl2pPr>
      <a:lvl3pPr marL="1143000" indent="-228600" algn="l" rtl="0" eaLnBrk="0" fontAlgn="base" hangingPunct="0">
        <a:spcBef>
          <a:spcPct val="20000"/>
        </a:spcBef>
        <a:spcAft>
          <a:spcPct val="0"/>
        </a:spcAft>
        <a:buChar char="•"/>
        <a:defRPr sz="2400">
          <a:solidFill>
            <a:schemeClr val="tx1"/>
          </a:solidFill>
          <a:latin typeface="+mn-lt"/>
          <a:ea typeface="Geneva" charset="-128"/>
          <a:cs typeface="Geneva" charset="0"/>
        </a:defRPr>
      </a:lvl3pPr>
      <a:lvl4pPr marL="1600200" indent="-228600" algn="l" rtl="0" eaLnBrk="0" fontAlgn="base" hangingPunct="0">
        <a:spcBef>
          <a:spcPct val="20000"/>
        </a:spcBef>
        <a:spcAft>
          <a:spcPct val="0"/>
        </a:spcAft>
        <a:buChar char="–"/>
        <a:defRPr sz="2000">
          <a:solidFill>
            <a:schemeClr val="tx1"/>
          </a:solidFill>
          <a:latin typeface="+mn-lt"/>
          <a:ea typeface="Geneva" charset="-128"/>
          <a:cs typeface="Geneva" charset="0"/>
        </a:defRPr>
      </a:lvl4pPr>
      <a:lvl5pPr marL="2057400" indent="-228600" algn="l" rtl="0" eaLnBrk="0" fontAlgn="base" hangingPunct="0">
        <a:spcBef>
          <a:spcPct val="20000"/>
        </a:spcBef>
        <a:spcAft>
          <a:spcPct val="0"/>
        </a:spcAft>
        <a:buChar char="»"/>
        <a:defRPr sz="2000">
          <a:solidFill>
            <a:schemeClr val="tx1"/>
          </a:solidFill>
          <a:latin typeface="+mn-lt"/>
          <a:ea typeface="Geneva" charset="-128"/>
          <a:cs typeface="Geneva" charset="0"/>
        </a:defRPr>
      </a:lvl5pPr>
      <a:lvl6pPr marL="2514600" indent="-228600" algn="l" rtl="0" eaLnBrk="0" fontAlgn="base" hangingPunct="0">
        <a:spcBef>
          <a:spcPct val="20000"/>
        </a:spcBef>
        <a:spcAft>
          <a:spcPct val="0"/>
        </a:spcAft>
        <a:buChar char="»"/>
        <a:defRPr sz="2000">
          <a:solidFill>
            <a:schemeClr val="tx1"/>
          </a:solidFill>
          <a:latin typeface="+mn-lt"/>
          <a:ea typeface="Geneva" charset="-128"/>
        </a:defRPr>
      </a:lvl6pPr>
      <a:lvl7pPr marL="2971800" indent="-228600" algn="l" rtl="0" eaLnBrk="0" fontAlgn="base" hangingPunct="0">
        <a:spcBef>
          <a:spcPct val="20000"/>
        </a:spcBef>
        <a:spcAft>
          <a:spcPct val="0"/>
        </a:spcAft>
        <a:buChar char="»"/>
        <a:defRPr sz="2000">
          <a:solidFill>
            <a:schemeClr val="tx1"/>
          </a:solidFill>
          <a:latin typeface="+mn-lt"/>
          <a:ea typeface="Geneva" charset="-128"/>
        </a:defRPr>
      </a:lvl7pPr>
      <a:lvl8pPr marL="3429000" indent="-228600" algn="l" rtl="0" eaLnBrk="0" fontAlgn="base" hangingPunct="0">
        <a:spcBef>
          <a:spcPct val="20000"/>
        </a:spcBef>
        <a:spcAft>
          <a:spcPct val="0"/>
        </a:spcAft>
        <a:buChar char="»"/>
        <a:defRPr sz="2000">
          <a:solidFill>
            <a:schemeClr val="tx1"/>
          </a:solidFill>
          <a:latin typeface="+mn-lt"/>
          <a:ea typeface="Geneva" charset="-128"/>
        </a:defRPr>
      </a:lvl8pPr>
      <a:lvl9pPr marL="3886200" indent="-228600" algn="l" rtl="0" eaLnBrk="0" fontAlgn="base" hangingPunct="0">
        <a:spcBef>
          <a:spcPct val="20000"/>
        </a:spcBef>
        <a:spcAft>
          <a:spcPct val="0"/>
        </a:spcAft>
        <a:buChar char="»"/>
        <a:defRPr sz="2000">
          <a:solidFill>
            <a:schemeClr val="tx1"/>
          </a:solidFill>
          <a:latin typeface="+mn-lt"/>
          <a:ea typeface="Geneva"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92.xml"/><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7.xml"/><Relationship Id="rId1" Type="http://schemas.openxmlformats.org/officeDocument/2006/relationships/slideLayout" Target="../slideLayouts/slideLayout108.xml"/><Relationship Id="rId4" Type="http://schemas.openxmlformats.org/officeDocument/2006/relationships/image" Target="../media/image25.gif"/></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125.xml"/><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9.xml"/><Relationship Id="rId1" Type="http://schemas.openxmlformats.org/officeDocument/2006/relationships/slideLayout" Target="../slideLayouts/slideLayout97.xml"/><Relationship Id="rId5" Type="http://schemas.openxmlformats.org/officeDocument/2006/relationships/image" Target="../media/image28.jpeg"/><Relationship Id="rId4" Type="http://schemas.openxmlformats.org/officeDocument/2006/relationships/image" Target="../media/image27.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6.xml"/></Relationships>
</file>

<file path=ppt/slides/_rels/slide1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2.xml"/><Relationship Id="rId1" Type="http://schemas.openxmlformats.org/officeDocument/2006/relationships/slideLayout" Target="../slideLayouts/slideLayout15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7.xml"/></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92.xml"/><Relationship Id="rId4" Type="http://schemas.openxmlformats.org/officeDocument/2006/relationships/image" Target="../media/image31.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68.xml"/></Relationships>
</file>

<file path=ppt/slides/_rels/slide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6.xml"/><Relationship Id="rId1" Type="http://schemas.openxmlformats.org/officeDocument/2006/relationships/slideLayout" Target="../slideLayouts/slideLayout136.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92.xml"/><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84.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92.xml"/><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9.xml"/><Relationship Id="rId1" Type="http://schemas.openxmlformats.org/officeDocument/2006/relationships/slideLayout" Target="../slideLayouts/slideLayout97.xml"/><Relationship Id="rId4" Type="http://schemas.openxmlformats.org/officeDocument/2006/relationships/image" Target="../media/image35.jpeg"/></Relationships>
</file>

<file path=ppt/slides/_rels/slide2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0.xml"/><Relationship Id="rId1" Type="http://schemas.openxmlformats.org/officeDocument/2006/relationships/slideLayout" Target="../slideLayouts/slideLayout19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6.xml"/></Relationships>
</file>

<file path=ppt/slides/_rels/slide2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2.xml"/><Relationship Id="rId1" Type="http://schemas.openxmlformats.org/officeDocument/2006/relationships/slideLayout" Target="../slideLayouts/slideLayout15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0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6.xml"/></Relationships>
</file>

<file path=ppt/slides/_rels/slide30.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8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6.xml"/></Relationships>
</file>

<file path=ppt/slides/_rels/slide3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5.xml"/><Relationship Id="rId1" Type="http://schemas.openxmlformats.org/officeDocument/2006/relationships/slideLayout" Target="../slideLayouts/slideLayout92.xml"/></Relationships>
</file>

<file path=ppt/slides/_rels/slide3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6.xml"/><Relationship Id="rId1" Type="http://schemas.openxmlformats.org/officeDocument/2006/relationships/slideLayout" Target="../slideLayouts/slideLayout92.xml"/></Relationships>
</file>

<file path=ppt/slides/_rels/slide3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7.xml"/><Relationship Id="rId1" Type="http://schemas.openxmlformats.org/officeDocument/2006/relationships/slideLayout" Target="../slideLayouts/slideLayout15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12.xml"/></Relationships>
</file>

<file path=ppt/slides/_rels/slide3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9.xml"/><Relationship Id="rId1" Type="http://schemas.openxmlformats.org/officeDocument/2006/relationships/slideLayout" Target="../slideLayouts/slideLayout97.xml"/></Relationships>
</file>

<file path=ppt/slides/_rels/slide3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0.xml"/><Relationship Id="rId1" Type="http://schemas.openxmlformats.org/officeDocument/2006/relationships/slideLayout" Target="../slideLayouts/slideLayout152.xml"/></Relationships>
</file>

<file path=ppt/slides/_rels/slide3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1.xml"/><Relationship Id="rId1" Type="http://schemas.openxmlformats.org/officeDocument/2006/relationships/slideLayout" Target="../slideLayouts/slideLayout9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92.xml"/></Relationships>
</file>

<file path=ppt/slides/_rels/slide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xml"/><Relationship Id="rId1" Type="http://schemas.openxmlformats.org/officeDocument/2006/relationships/slideLayout" Target="../slideLayouts/slideLayout40.xml"/></Relationships>
</file>

<file path=ppt/slides/_rels/slide4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3.xml"/><Relationship Id="rId1" Type="http://schemas.openxmlformats.org/officeDocument/2006/relationships/slideLayout" Target="../slideLayouts/slideLayout9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01.xml"/></Relationships>
</file>

<file path=ppt/slides/_rels/slide4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5.xml"/><Relationship Id="rId1" Type="http://schemas.openxmlformats.org/officeDocument/2006/relationships/slideLayout" Target="../slideLayouts/slideLayout97.xml"/></Relationships>
</file>

<file path=ppt/slides/_rels/slide43.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36.xml"/><Relationship Id="rId1" Type="http://schemas.openxmlformats.org/officeDocument/2006/relationships/slideLayout" Target="../slideLayouts/slideLayout92.xml"/></Relationships>
</file>

<file path=ppt/slides/_rels/slide44.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37.xml"/><Relationship Id="rId1" Type="http://schemas.openxmlformats.org/officeDocument/2006/relationships/slideLayout" Target="../slideLayouts/slideLayout223.xml"/></Relationships>
</file>

<file path=ppt/slides/_rels/slide45.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57.xml"/></Relationships>
</file>

<file path=ppt/slides/_rels/slide4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8.xml"/><Relationship Id="rId1" Type="http://schemas.openxmlformats.org/officeDocument/2006/relationships/slideLayout" Target="../slideLayouts/slideLayout74.xml"/></Relationships>
</file>

<file path=ppt/slides/_rels/slide47.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39.xml"/><Relationship Id="rId1" Type="http://schemas.openxmlformats.org/officeDocument/2006/relationships/slideLayout" Target="../slideLayouts/slideLayout74.xml"/></Relationships>
</file>

<file path=ppt/slides/_rels/slide48.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40.xml"/><Relationship Id="rId1" Type="http://schemas.openxmlformats.org/officeDocument/2006/relationships/slideLayout" Target="../slideLayouts/slideLayout74.xml"/></Relationships>
</file>

<file path=ppt/slides/_rels/slide49.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41.xml"/><Relationship Id="rId1" Type="http://schemas.openxmlformats.org/officeDocument/2006/relationships/slideLayout" Target="../slideLayouts/slideLayout74.xml"/></Relationships>
</file>

<file path=ppt/slides/_rels/slide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0.xml"/></Relationships>
</file>

<file path=ppt/slides/_rels/slide5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3.xml"/><Relationship Id="rId1" Type="http://schemas.openxmlformats.org/officeDocument/2006/relationships/slideLayout" Target="../slideLayouts/slideLayout59.xml"/></Relationships>
</file>

<file path=ppt/slides/_rels/slide5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4.xml"/><Relationship Id="rId1" Type="http://schemas.openxmlformats.org/officeDocument/2006/relationships/slideLayout" Target="../slideLayouts/slideLayout59.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46.xml"/><Relationship Id="rId1" Type="http://schemas.openxmlformats.org/officeDocument/2006/relationships/slideLayout" Target="../slideLayouts/slideLayout23.xml"/></Relationships>
</file>

<file path=ppt/slides/_rels/slide5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7.xml"/><Relationship Id="rId1" Type="http://schemas.openxmlformats.org/officeDocument/2006/relationships/slideLayout" Target="../slideLayouts/slideLayout2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51.xml"/></Relationships>
</file>

<file path=ppt/slides/_rels/slide57.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51.xml"/></Relationships>
</file>

<file path=ppt/slides/_rels/slide58.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51.xml"/><Relationship Id="rId4" Type="http://schemas.openxmlformats.org/officeDocument/2006/relationships/image" Target="../media/image59.jpeg"/></Relationships>
</file>

<file path=ppt/slides/_rels/slide5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0.xml"/></Relationships>
</file>

<file path=ppt/slides/_rels/slide6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51.xml"/></Relationships>
</file>

<file path=ppt/slides/_rels/slide6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52.xml"/><Relationship Id="rId1" Type="http://schemas.openxmlformats.org/officeDocument/2006/relationships/slideLayout" Target="../slideLayouts/slideLayout50.xml"/></Relationships>
</file>

<file path=ppt/slides/_rels/slide6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53.xml"/><Relationship Id="rId1" Type="http://schemas.openxmlformats.org/officeDocument/2006/relationships/slideLayout" Target="../slideLayouts/slideLayout50.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86.xml"/></Relationships>
</file>

<file path=ppt/slides/_rels/slide6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55.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56.xml"/><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57.xml"/><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58.xml"/><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40.xml"/></Relationships>
</file>

<file path=ppt/slides/_rels/slide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0.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61.xml"/><Relationship Id="rId1" Type="http://schemas.openxmlformats.org/officeDocument/2006/relationships/slideLayout" Target="../slideLayouts/slideLayout234.xml"/><Relationship Id="rId4" Type="http://schemas.openxmlformats.org/officeDocument/2006/relationships/image" Target="../media/image61.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5" name="Rectangle 2"/>
          <p:cNvSpPr>
            <a:spLocks noGrp="1" noChangeArrowheads="1"/>
          </p:cNvSpPr>
          <p:nvPr>
            <p:ph type="ctrTitle"/>
          </p:nvPr>
        </p:nvSpPr>
        <p:spPr>
          <a:xfrm>
            <a:off x="473075" y="685800"/>
            <a:ext cx="8229600" cy="2362200"/>
          </a:xfrm>
        </p:spPr>
        <p:txBody>
          <a:bodyPr/>
          <a:lstStyle/>
          <a:p>
            <a:pPr eaLnBrk="1" hangingPunct="1"/>
            <a:r>
              <a:rPr kumimoji="0" lang="en-US" sz="6600" b="1">
                <a:latin typeface="Helvetica" charset="0"/>
                <a:ea typeface="Osaka" charset="0"/>
                <a:cs typeface="Osaka" charset="0"/>
              </a:rPr>
              <a:t>Exegetical Outlining</a:t>
            </a:r>
            <a:endParaRPr kumimoji="0" lang="en-US" sz="5400">
              <a:latin typeface="Helvetica" charset="0"/>
              <a:ea typeface="Osaka" charset="0"/>
              <a:cs typeface="Osaka" charset="0"/>
            </a:endParaRPr>
          </a:p>
        </p:txBody>
      </p:sp>
      <p:sp>
        <p:nvSpPr>
          <p:cNvPr id="101380" name="Text Box 4"/>
          <p:cNvSpPr txBox="1">
            <a:spLocks noChangeArrowheads="1"/>
          </p:cNvSpPr>
          <p:nvPr/>
        </p:nvSpPr>
        <p:spPr bwMode="auto">
          <a:xfrm>
            <a:off x="8578850" y="76200"/>
            <a:ext cx="527050"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b="1">
                <a:latin typeface="Arial" charset="0"/>
                <a:ea typeface="Osaka" charset="0"/>
                <a:cs typeface="Osaka" charset="0"/>
              </a:rPr>
              <a:t>31</a:t>
            </a:r>
            <a:endParaRPr lang="en-US">
              <a:latin typeface="Arial" charset="0"/>
              <a:ea typeface="Osaka" charset="0"/>
              <a:cs typeface="Osaka" charset="0"/>
            </a:endParaRPr>
          </a:p>
        </p:txBody>
      </p:sp>
      <p:sp>
        <p:nvSpPr>
          <p:cNvPr id="251907" name="Rectangle 5"/>
          <p:cNvSpPr>
            <a:spLocks noGrp="1" noChangeArrowheads="1"/>
          </p:cNvSpPr>
          <p:nvPr>
            <p:ph type="subTitle" idx="1"/>
          </p:nvPr>
        </p:nvSpPr>
        <p:spPr>
          <a:xfrm>
            <a:off x="0" y="3573463"/>
            <a:ext cx="9144000" cy="1752600"/>
          </a:xfrm>
        </p:spPr>
        <p:txBody>
          <a:bodyPr/>
          <a:lstStyle/>
          <a:p>
            <a:pPr eaLnBrk="1" hangingPunct="1">
              <a:buFont typeface="Wingdings" charset="0"/>
              <a:buNone/>
            </a:pPr>
            <a:r>
              <a:rPr kumimoji="0" lang="en-US" sz="6600" b="1">
                <a:solidFill>
                  <a:srgbClr val="FFFFFF"/>
                </a:solidFill>
                <a:latin typeface="Arial" charset="0"/>
                <a:ea typeface="Osaka" charset="0"/>
                <a:cs typeface="Arial" charset="0"/>
              </a:rPr>
              <a:t>Part 1:</a:t>
            </a:r>
            <a:br>
              <a:rPr kumimoji="0" lang="en-US" sz="6600" b="1">
                <a:solidFill>
                  <a:srgbClr val="FFFFFF"/>
                </a:solidFill>
                <a:latin typeface="Arial" charset="0"/>
                <a:ea typeface="Osaka" charset="0"/>
                <a:cs typeface="Arial" charset="0"/>
              </a:rPr>
            </a:br>
            <a:r>
              <a:rPr kumimoji="0" lang="en-US" sz="4400" b="1">
                <a:latin typeface="Helvetica" charset="0"/>
                <a:ea typeface="Osaka" charset="0"/>
                <a:cs typeface="Osaka" charset="0"/>
              </a:rPr>
              <a:t>How to outline based on the text</a:t>
            </a:r>
          </a:p>
        </p:txBody>
      </p:sp>
      <p:sp>
        <p:nvSpPr>
          <p:cNvPr id="2" name="Rectangle 1">
            <a:extLst>
              <a:ext uri="{FF2B5EF4-FFF2-40B4-BE49-F238E27FC236}">
                <a16:creationId xmlns:a16="http://schemas.microsoft.com/office/drawing/2014/main" id="{C56F979F-78EE-EDB8-1346-32BEEB1FB924}"/>
              </a:ext>
            </a:extLst>
          </p:cNvPr>
          <p:cNvSpPr>
            <a:spLocks noChangeArrowheads="1"/>
          </p:cNvSpPr>
          <p:nvPr/>
        </p:nvSpPr>
        <p:spPr bwMode="auto">
          <a:xfrm>
            <a:off x="0" y="6385034"/>
            <a:ext cx="9144000" cy="468339"/>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lIns="91430" tIns="45715" rIns="91430" bIns="45715" anchor="ctr"/>
          <a:lstStyle/>
          <a:p>
            <a:pPr marL="0" marR="0" lvl="0" indent="0" algn="ctr" defTabSz="457150" rtl="0" eaLnBrk="1" fontAlgn="auto" latinLnBrk="0" hangingPunct="1">
              <a:lnSpc>
                <a:spcPct val="100000"/>
              </a:lnSpc>
              <a:spcBef>
                <a:spcPct val="20000"/>
              </a:spcBef>
              <a:spcAft>
                <a:spcPts val="0"/>
              </a:spcAft>
              <a:buClr>
                <a:srgbClr val="FFCC00"/>
              </a:buClr>
              <a:buSzPct val="70000"/>
              <a:buFontTx/>
              <a:buNone/>
              <a:tabLst/>
              <a:defRPr/>
            </a:pPr>
            <a:r>
              <a:rPr kumimoji="0" lang="en-US" sz="16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Arial"/>
              </a:rPr>
              <a:t>Dr. Rick Griffith • </a:t>
            </a:r>
            <a:r>
              <a:rPr kumimoji="0" lang="en-US" sz="16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Jordan Evangelical Theological Seminary</a:t>
            </a:r>
            <a:r>
              <a:rPr kumimoji="0" lang="en-US" sz="16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Arial"/>
              </a:rPr>
              <a:t> • BibleStudyDownloads.org</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13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80"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63170" name="Picture 2" descr="roman column"/>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133600" y="2819400"/>
            <a:ext cx="1158875" cy="4038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63171" name="Picture 3" descr="roman column"/>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562600" y="2819400"/>
            <a:ext cx="1158875" cy="4038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46182" name="Rectangle 6"/>
          <p:cNvSpPr>
            <a:spLocks noGrp="1" noChangeArrowheads="1"/>
          </p:cNvSpPr>
          <p:nvPr>
            <p:ph type="title"/>
          </p:nvPr>
        </p:nvSpPr>
        <p:spPr>
          <a:xfrm>
            <a:off x="457200" y="0"/>
            <a:ext cx="8686800" cy="1143000"/>
          </a:xfrm>
          <a:solidFill>
            <a:srgbClr val="800080"/>
          </a:solidFill>
        </p:spPr>
        <p:txBody>
          <a:bodyPr/>
          <a:lstStyle/>
          <a:p>
            <a:pPr algn="r" eaLnBrk="1" hangingPunct="1">
              <a:defRPr/>
            </a:pPr>
            <a:r>
              <a:rPr lang="en-US" b="1">
                <a:effectLst>
                  <a:outerShdw blurRad="38100" dist="38100" dir="2700000" algn="tl">
                    <a:srgbClr val="FFFFFF"/>
                  </a:outerShdw>
                </a:effectLst>
                <a:latin typeface="Arial" charset="0"/>
                <a:ea typeface="ＭＳ Ｐゴシック" charset="0"/>
              </a:rPr>
              <a:t>Matthew</a:t>
            </a:r>
            <a:r>
              <a:rPr lang="fr-FR" altLang="ja-JP" b="1">
                <a:effectLst>
                  <a:outerShdw blurRad="38100" dist="38100" dir="2700000" algn="tl">
                    <a:srgbClr val="FFFFFF"/>
                  </a:outerShdw>
                </a:effectLst>
                <a:latin typeface="Arial" charset="0"/>
                <a:ea typeface="ＭＳ Ｐゴシック" charset="0"/>
              </a:rPr>
              <a:t>'</a:t>
            </a:r>
            <a:r>
              <a:rPr lang="en-US" b="1">
                <a:effectLst>
                  <a:outerShdw blurRad="38100" dist="38100" dir="2700000" algn="tl">
                    <a:srgbClr val="FFFFFF"/>
                  </a:outerShdw>
                </a:effectLst>
                <a:latin typeface="Arial" charset="0"/>
                <a:ea typeface="ＭＳ Ｐゴシック" charset="0"/>
              </a:rPr>
              <a:t>s Relational Pillars</a:t>
            </a:r>
            <a:endParaRPr lang="en-US">
              <a:latin typeface="Arial" charset="0"/>
              <a:ea typeface="ＭＳ Ｐゴシック" charset="0"/>
            </a:endParaRPr>
          </a:p>
        </p:txBody>
      </p:sp>
      <p:sp>
        <p:nvSpPr>
          <p:cNvPr id="946183" name="Rectangle 7"/>
          <p:cNvSpPr>
            <a:spLocks noChangeArrowheads="1"/>
          </p:cNvSpPr>
          <p:nvPr/>
        </p:nvSpPr>
        <p:spPr bwMode="auto">
          <a:xfrm>
            <a:off x="2895600" y="1905000"/>
            <a:ext cx="2743200" cy="990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eaLnBrk="1" hangingPunct="1"/>
            <a:r>
              <a:rPr lang="en-US" sz="4400" b="1">
                <a:solidFill>
                  <a:srgbClr val="FFFFFF"/>
                </a:solidFill>
                <a:latin typeface="Arial" charset="0"/>
                <a:cs typeface="Arial" charset="0"/>
              </a:rPr>
              <a:t>5:23-24</a:t>
            </a:r>
            <a:endParaRPr lang="en-US" sz="4400">
              <a:solidFill>
                <a:srgbClr val="000000"/>
              </a:solidFill>
              <a:latin typeface="Arial" charset="0"/>
              <a:cs typeface="Arial" charset="0"/>
            </a:endParaRPr>
          </a:p>
        </p:txBody>
      </p:sp>
      <p:sp>
        <p:nvSpPr>
          <p:cNvPr id="946184" name="Rectangle 8"/>
          <p:cNvSpPr>
            <a:spLocks noChangeArrowheads="1"/>
          </p:cNvSpPr>
          <p:nvPr/>
        </p:nvSpPr>
        <p:spPr bwMode="auto">
          <a:xfrm>
            <a:off x="0" y="3124200"/>
            <a:ext cx="2514600" cy="990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eaLnBrk="1" hangingPunct="1"/>
            <a:r>
              <a:rPr lang="en-US" sz="4400" b="1" i="1">
                <a:solidFill>
                  <a:srgbClr val="FFFFFF"/>
                </a:solidFill>
                <a:latin typeface="Arial" charset="0"/>
                <a:cs typeface="Arial" charset="0"/>
              </a:rPr>
              <a:t>You are:</a:t>
            </a:r>
            <a:endParaRPr lang="en-US" sz="4400" i="1">
              <a:solidFill>
                <a:srgbClr val="000000"/>
              </a:solidFill>
              <a:latin typeface="Arial" charset="0"/>
              <a:cs typeface="Arial" charset="0"/>
            </a:endParaRPr>
          </a:p>
        </p:txBody>
      </p:sp>
      <p:sp>
        <p:nvSpPr>
          <p:cNvPr id="946185" name="Rectangle 9"/>
          <p:cNvSpPr>
            <a:spLocks noChangeArrowheads="1"/>
          </p:cNvSpPr>
          <p:nvPr/>
        </p:nvSpPr>
        <p:spPr bwMode="auto">
          <a:xfrm>
            <a:off x="0" y="4114800"/>
            <a:ext cx="2514600" cy="990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eaLnBrk="1" hangingPunct="1"/>
            <a:r>
              <a:rPr lang="en-US" sz="4400" b="1" i="1">
                <a:solidFill>
                  <a:srgbClr val="FFFFFF"/>
                </a:solidFill>
                <a:latin typeface="Arial" charset="0"/>
                <a:cs typeface="Arial" charset="0"/>
              </a:rPr>
              <a:t>Issue:</a:t>
            </a:r>
            <a:endParaRPr lang="en-US" sz="4400" i="1">
              <a:solidFill>
                <a:srgbClr val="000000"/>
              </a:solidFill>
              <a:latin typeface="Arial" charset="0"/>
              <a:cs typeface="Arial" charset="0"/>
            </a:endParaRPr>
          </a:p>
        </p:txBody>
      </p:sp>
      <p:sp>
        <p:nvSpPr>
          <p:cNvPr id="946186" name="Rectangle 10"/>
          <p:cNvSpPr>
            <a:spLocks noChangeArrowheads="1"/>
          </p:cNvSpPr>
          <p:nvPr/>
        </p:nvSpPr>
        <p:spPr bwMode="auto">
          <a:xfrm>
            <a:off x="2895600" y="3124200"/>
            <a:ext cx="2743200" cy="990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eaLnBrk="1" hangingPunct="1"/>
            <a:r>
              <a:rPr lang="en-US" sz="4400" b="1">
                <a:solidFill>
                  <a:srgbClr val="FFFFFF"/>
                </a:solidFill>
                <a:latin typeface="Arial" charset="0"/>
                <a:cs typeface="Arial" charset="0"/>
              </a:rPr>
              <a:t>Offender</a:t>
            </a:r>
            <a:endParaRPr lang="en-US" sz="4400">
              <a:solidFill>
                <a:srgbClr val="000000"/>
              </a:solidFill>
              <a:latin typeface="Arial" charset="0"/>
              <a:cs typeface="Arial" charset="0"/>
            </a:endParaRPr>
          </a:p>
        </p:txBody>
      </p:sp>
      <p:sp>
        <p:nvSpPr>
          <p:cNvPr id="946188" name="Rectangle 12"/>
          <p:cNvSpPr>
            <a:spLocks noChangeArrowheads="1"/>
          </p:cNvSpPr>
          <p:nvPr/>
        </p:nvSpPr>
        <p:spPr bwMode="auto">
          <a:xfrm>
            <a:off x="2895600" y="4114800"/>
            <a:ext cx="2743200" cy="990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eaLnBrk="1" hangingPunct="1"/>
            <a:r>
              <a:rPr lang="en-US" sz="4400" b="1">
                <a:solidFill>
                  <a:srgbClr val="FFFFFF"/>
                </a:solidFill>
                <a:latin typeface="Arial" charset="0"/>
                <a:cs typeface="Arial" charset="0"/>
              </a:rPr>
              <a:t>General</a:t>
            </a:r>
            <a:endParaRPr lang="en-US" sz="4400">
              <a:solidFill>
                <a:srgbClr val="000000"/>
              </a:solidFill>
              <a:latin typeface="Arial" charset="0"/>
              <a:cs typeface="Arial" charset="0"/>
            </a:endParaRPr>
          </a:p>
        </p:txBody>
      </p:sp>
      <p:sp>
        <p:nvSpPr>
          <p:cNvPr id="946192" name="Rectangle 16"/>
          <p:cNvSpPr>
            <a:spLocks noChangeArrowheads="1"/>
          </p:cNvSpPr>
          <p:nvPr/>
        </p:nvSpPr>
        <p:spPr bwMode="auto">
          <a:xfrm>
            <a:off x="457200" y="152400"/>
            <a:ext cx="8686800" cy="1143000"/>
          </a:xfrm>
          <a:prstGeom prst="rect">
            <a:avLst/>
          </a:prstGeom>
          <a:solidFill>
            <a:srgbClr val="800080"/>
          </a:solidFill>
          <a:ln>
            <a:noFill/>
          </a:ln>
          <a:effectLst/>
        </p:spPr>
        <p:txBody>
          <a:bodyPr anchor="ctr"/>
          <a:lstStyle/>
          <a:p>
            <a:pPr algn="r" eaLnBrk="1" hangingPunct="1">
              <a:defRPr/>
            </a:pPr>
            <a:r>
              <a:rPr lang="en-US" sz="4400" b="1">
                <a:solidFill>
                  <a:srgbClr val="FFFFFF"/>
                </a:solidFill>
                <a:effectLst>
                  <a:outerShdw blurRad="38100" dist="38100" dir="2700000" algn="tl">
                    <a:srgbClr val="000000"/>
                  </a:outerShdw>
                </a:effectLst>
                <a:latin typeface="Arial" charset="0"/>
                <a:cs typeface="Arial" charset="0"/>
              </a:rPr>
              <a:t>Matthew</a:t>
            </a:r>
            <a:r>
              <a:rPr lang="fr-FR" altLang="ja-JP" sz="4400" b="1">
                <a:solidFill>
                  <a:srgbClr val="FFFFFF"/>
                </a:solidFill>
                <a:effectLst>
                  <a:outerShdw blurRad="38100" dist="38100" dir="2700000" algn="tl">
                    <a:srgbClr val="000000"/>
                  </a:outerShdw>
                </a:effectLst>
                <a:latin typeface="Arial" charset="0"/>
                <a:cs typeface="Arial" charset="0"/>
              </a:rPr>
              <a:t>'</a:t>
            </a:r>
            <a:r>
              <a:rPr lang="en-US" sz="4400" b="1">
                <a:solidFill>
                  <a:srgbClr val="FFFFFF"/>
                </a:solidFill>
                <a:effectLst>
                  <a:outerShdw blurRad="38100" dist="38100" dir="2700000" algn="tl">
                    <a:srgbClr val="000000"/>
                  </a:outerShdw>
                </a:effectLst>
                <a:latin typeface="Arial" charset="0"/>
                <a:cs typeface="Arial" charset="0"/>
              </a:rPr>
              <a:t>s Relational Pillars</a:t>
            </a:r>
            <a:endParaRPr lang="en-US" sz="4400">
              <a:solidFill>
                <a:srgbClr val="000000"/>
              </a:solidFill>
              <a:latin typeface="Arial" charset="0"/>
              <a:cs typeface="Arial" charset="0"/>
            </a:endParaRPr>
          </a:p>
        </p:txBody>
      </p:sp>
      <p:pic>
        <p:nvPicPr>
          <p:cNvPr id="263179" name="Picture 15" descr="roman column 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0" y="0"/>
            <a:ext cx="1490663" cy="1676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46183">
                                            <p:txEl>
                                              <p:pRg st="0" end="0"/>
                                            </p:txEl>
                                          </p:spTgt>
                                        </p:tgtEl>
                                        <p:attrNameLst>
                                          <p:attrName>style.visibility</p:attrName>
                                        </p:attrNameLst>
                                      </p:cBhvr>
                                      <p:to>
                                        <p:strVal val="visible"/>
                                      </p:to>
                                    </p:set>
                                    <p:animEffect transition="in" filter="fade">
                                      <p:cBhvr>
                                        <p:cTn id="7" dur="500"/>
                                        <p:tgtEl>
                                          <p:spTgt spid="94618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46184">
                                            <p:txEl>
                                              <p:pRg st="0" end="0"/>
                                            </p:txEl>
                                          </p:spTgt>
                                        </p:tgtEl>
                                        <p:attrNameLst>
                                          <p:attrName>style.visibility</p:attrName>
                                        </p:attrNameLst>
                                      </p:cBhvr>
                                      <p:to>
                                        <p:strVal val="visible"/>
                                      </p:to>
                                    </p:set>
                                    <p:animEffect transition="in" filter="fade">
                                      <p:cBhvr>
                                        <p:cTn id="12" dur="500"/>
                                        <p:tgtEl>
                                          <p:spTgt spid="946184">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46186">
                                            <p:txEl>
                                              <p:pRg st="0" end="0"/>
                                            </p:txEl>
                                          </p:spTgt>
                                        </p:tgtEl>
                                        <p:attrNameLst>
                                          <p:attrName>style.visibility</p:attrName>
                                        </p:attrNameLst>
                                      </p:cBhvr>
                                      <p:to>
                                        <p:strVal val="visible"/>
                                      </p:to>
                                    </p:set>
                                    <p:animEffect transition="in" filter="fade">
                                      <p:cBhvr>
                                        <p:cTn id="17" dur="500"/>
                                        <p:tgtEl>
                                          <p:spTgt spid="946186">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46185">
                                            <p:txEl>
                                              <p:pRg st="0" end="0"/>
                                            </p:txEl>
                                          </p:spTgt>
                                        </p:tgtEl>
                                        <p:attrNameLst>
                                          <p:attrName>style.visibility</p:attrName>
                                        </p:attrNameLst>
                                      </p:cBhvr>
                                      <p:to>
                                        <p:strVal val="visible"/>
                                      </p:to>
                                    </p:set>
                                    <p:animEffect transition="in" filter="fade">
                                      <p:cBhvr>
                                        <p:cTn id="22" dur="500"/>
                                        <p:tgtEl>
                                          <p:spTgt spid="946185">
                                            <p:txEl>
                                              <p:pRg st="0" end="0"/>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46188">
                                            <p:txEl>
                                              <p:pRg st="0" end="0"/>
                                            </p:txEl>
                                          </p:spTgt>
                                        </p:tgtEl>
                                        <p:attrNameLst>
                                          <p:attrName>style.visibility</p:attrName>
                                        </p:attrNameLst>
                                      </p:cBhvr>
                                      <p:to>
                                        <p:strVal val="visible"/>
                                      </p:to>
                                    </p:set>
                                    <p:animEffect transition="in" filter="fade">
                                      <p:cBhvr>
                                        <p:cTn id="27" dur="500"/>
                                        <p:tgtEl>
                                          <p:spTgt spid="94618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6183" grpId="0" build="p" autoUpdateAnimBg="0"/>
      <p:bldP spid="946184" grpId="0" build="p" autoUpdateAnimBg="0"/>
      <p:bldP spid="946185" grpId="0" build="p" autoUpdateAnimBg="0"/>
      <p:bldP spid="946186" grpId="0" build="p" autoUpdateAnimBg="0"/>
      <p:bldP spid="946188"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7" name="Rectangle 2"/>
          <p:cNvSpPr>
            <a:spLocks noChangeArrowheads="1"/>
          </p:cNvSpPr>
          <p:nvPr/>
        </p:nvSpPr>
        <p:spPr bwMode="auto">
          <a:xfrm>
            <a:off x="0" y="0"/>
            <a:ext cx="9144000" cy="6858000"/>
          </a:xfrm>
          <a:prstGeom prst="rect">
            <a:avLst/>
          </a:prstGeom>
          <a:solidFill>
            <a:schemeClr val="bg2"/>
          </a:solidFill>
          <a:ln w="9525">
            <a:solidFill>
              <a:schemeClr val="bg2"/>
            </a:solidFill>
            <a:miter lim="800000"/>
            <a:headEnd/>
            <a:tailEnd/>
          </a:ln>
        </p:spPr>
        <p:txBody>
          <a:bodyPr wrap="none" anchor="ctr"/>
          <a:lstStyle/>
          <a:p>
            <a:endParaRPr lang="en-US">
              <a:solidFill>
                <a:srgbClr val="FFFFFF"/>
              </a:solidFill>
              <a:latin typeface="Arial" charset="0"/>
            </a:endParaRPr>
          </a:p>
        </p:txBody>
      </p:sp>
      <p:sp>
        <p:nvSpPr>
          <p:cNvPr id="949251" name="Rectangle 3"/>
          <p:cNvSpPr>
            <a:spLocks noGrp="1" noChangeArrowheads="1"/>
          </p:cNvSpPr>
          <p:nvPr>
            <p:ph type="title" idx="4294967295"/>
          </p:nvPr>
        </p:nvSpPr>
        <p:spPr>
          <a:xfrm>
            <a:off x="685800" y="0"/>
            <a:ext cx="7772400" cy="1143000"/>
          </a:xfrm>
        </p:spPr>
        <p:txBody>
          <a:bodyPr/>
          <a:lstStyle/>
          <a:p>
            <a:pPr>
              <a:defRPr/>
            </a:pPr>
            <a:r>
              <a:rPr lang="en-US" b="1">
                <a:solidFill>
                  <a:schemeClr val="tx1"/>
                </a:solidFill>
                <a:latin typeface="Arial" charset="0"/>
                <a:cs typeface="+mj-cs"/>
              </a:rPr>
              <a:t>Matthew 5:23-24</a:t>
            </a:r>
          </a:p>
        </p:txBody>
      </p:sp>
      <p:pic>
        <p:nvPicPr>
          <p:cNvPr id="265219" name="Picture 4" descr="Altar-of-Burnt-Offeri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28600" y="1447800"/>
            <a:ext cx="4217988" cy="4343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49254" name="Picture 6" descr="logo_buisness_shakinghand"/>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086600" y="2743200"/>
            <a:ext cx="1868488" cy="2133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49255" name="AutoShape 7"/>
          <p:cNvSpPr>
            <a:spLocks noChangeArrowheads="1"/>
          </p:cNvSpPr>
          <p:nvPr/>
        </p:nvSpPr>
        <p:spPr bwMode="auto">
          <a:xfrm>
            <a:off x="5486400" y="1600200"/>
            <a:ext cx="3124200" cy="914400"/>
          </a:xfrm>
          <a:prstGeom prst="curvedDownArrow">
            <a:avLst>
              <a:gd name="adj1" fmla="val 68333"/>
              <a:gd name="adj2" fmla="val 136667"/>
              <a:gd name="adj3" fmla="val 33333"/>
            </a:avLst>
          </a:prstGeom>
          <a:solidFill>
            <a:schemeClr val="accent1"/>
          </a:solidFill>
          <a:ln w="9525">
            <a:solidFill>
              <a:schemeClr val="tx1"/>
            </a:solidFill>
            <a:miter lim="800000"/>
            <a:headEnd/>
            <a:tailEnd/>
          </a:ln>
        </p:spPr>
        <p:txBody>
          <a:bodyPr wrap="none" anchor="ctr"/>
          <a:lstStyle/>
          <a:p>
            <a:endParaRPr lang="en-US">
              <a:solidFill>
                <a:srgbClr val="FFFFFF"/>
              </a:solidFill>
              <a:latin typeface="Arial" charset="0"/>
            </a:endParaRPr>
          </a:p>
        </p:txBody>
      </p:sp>
      <p:sp>
        <p:nvSpPr>
          <p:cNvPr id="949256" name="AutoShape 8"/>
          <p:cNvSpPr>
            <a:spLocks noChangeArrowheads="1"/>
          </p:cNvSpPr>
          <p:nvPr/>
        </p:nvSpPr>
        <p:spPr bwMode="auto">
          <a:xfrm rot="10800000">
            <a:off x="1981200" y="4876800"/>
            <a:ext cx="6781800" cy="914400"/>
          </a:xfrm>
          <a:prstGeom prst="curvedDownArrow">
            <a:avLst>
              <a:gd name="adj1" fmla="val 148333"/>
              <a:gd name="adj2" fmla="val 296667"/>
              <a:gd name="adj3" fmla="val 33333"/>
            </a:avLst>
          </a:prstGeom>
          <a:solidFill>
            <a:schemeClr val="accent1"/>
          </a:solidFill>
          <a:ln w="9525">
            <a:solidFill>
              <a:schemeClr val="tx1"/>
            </a:solidFill>
            <a:miter lim="800000"/>
            <a:headEnd/>
            <a:tailEnd/>
          </a:ln>
        </p:spPr>
        <p:txBody>
          <a:bodyPr wrap="none" anchor="ctr"/>
          <a:lstStyle/>
          <a:p>
            <a:endParaRPr lang="en-US">
              <a:solidFill>
                <a:srgbClr val="FFFFFF"/>
              </a:solidFill>
              <a:latin typeface="Arial" charset="0"/>
            </a:endParaRPr>
          </a:p>
        </p:txBody>
      </p:sp>
      <p:pic>
        <p:nvPicPr>
          <p:cNvPr id="9" name="Picture 6" descr="logo_buisness_shakinghand"/>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148263" y="2708275"/>
            <a:ext cx="1868487" cy="2133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65224" name="Rectangle 1"/>
          <p:cNvSpPr>
            <a:spLocks noChangeArrowheads="1"/>
          </p:cNvSpPr>
          <p:nvPr/>
        </p:nvSpPr>
        <p:spPr bwMode="auto">
          <a:xfrm>
            <a:off x="5795963" y="2708275"/>
            <a:ext cx="1296987" cy="2233613"/>
          </a:xfrm>
          <a:prstGeom prst="rect">
            <a:avLst/>
          </a:prstGeom>
          <a:solidFill>
            <a:srgbClr val="000514"/>
          </a:solidFill>
          <a:ln w="9525">
            <a:solidFill>
              <a:srgbClr val="01000A"/>
            </a:solidFill>
            <a:round/>
            <a:headEnd/>
            <a:tailEnd/>
          </a:ln>
        </p:spPr>
        <p:txBody>
          <a:bodyPr/>
          <a:lstStyle/>
          <a:p>
            <a:endParaRPr lang="en-US">
              <a:solidFill>
                <a:srgbClr val="000000"/>
              </a:solidFill>
              <a:latin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499"/>
                                          </p:stCondLst>
                                        </p:cTn>
                                        <p:tgtEl>
                                          <p:spTgt spid="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949255"/>
                                        </p:tgtEl>
                                        <p:attrNameLst>
                                          <p:attrName>style.visibility</p:attrName>
                                        </p:attrNameLst>
                                      </p:cBhvr>
                                      <p:to>
                                        <p:strVal val="visible"/>
                                      </p:to>
                                    </p:set>
                                    <p:animEffect transition="in" filter="wipe(left)">
                                      <p:cBhvr>
                                        <p:cTn id="11" dur="500"/>
                                        <p:tgtEl>
                                          <p:spTgt spid="949255"/>
                                        </p:tgtEl>
                                      </p:cBhvr>
                                    </p:animEffect>
                                  </p:childTnLst>
                                </p:cTn>
                              </p:par>
                            </p:childTnLst>
                          </p:cTn>
                        </p:par>
                        <p:par>
                          <p:cTn id="12" fill="hold" nodeType="afterGroup">
                            <p:stCondLst>
                              <p:cond delay="500"/>
                            </p:stCondLst>
                            <p:childTnLst>
                              <p:par>
                                <p:cTn id="13" presetID="1" presetClass="entr" presetSubtype="0" fill="hold" nodeType="afterEffect">
                                  <p:stCondLst>
                                    <p:cond delay="0"/>
                                  </p:stCondLst>
                                  <p:childTnLst>
                                    <p:set>
                                      <p:cBhvr>
                                        <p:cTn id="14" dur="1" fill="hold">
                                          <p:stCondLst>
                                            <p:cond delay="499"/>
                                          </p:stCondLst>
                                        </p:cTn>
                                        <p:tgtEl>
                                          <p:spTgt spid="94925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2" fill="hold" grpId="0" nodeType="clickEffect">
                                  <p:stCondLst>
                                    <p:cond delay="0"/>
                                  </p:stCondLst>
                                  <p:childTnLst>
                                    <p:set>
                                      <p:cBhvr>
                                        <p:cTn id="18" dur="1" fill="hold">
                                          <p:stCondLst>
                                            <p:cond delay="0"/>
                                          </p:stCondLst>
                                        </p:cTn>
                                        <p:tgtEl>
                                          <p:spTgt spid="949256"/>
                                        </p:tgtEl>
                                        <p:attrNameLst>
                                          <p:attrName>style.visibility</p:attrName>
                                        </p:attrNameLst>
                                      </p:cBhvr>
                                      <p:to>
                                        <p:strVal val="visible"/>
                                      </p:to>
                                    </p:set>
                                    <p:animEffect transition="in" filter="wipe(right)">
                                      <p:cBhvr>
                                        <p:cTn id="19" dur="500"/>
                                        <p:tgtEl>
                                          <p:spTgt spid="9492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9255" grpId="0" animBg="1"/>
      <p:bldP spid="94925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69314" name="Picture 2" descr="roman column"/>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133600" y="2819400"/>
            <a:ext cx="1158875" cy="4038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69315" name="Picture 3" descr="roman column"/>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562600" y="2819400"/>
            <a:ext cx="1158875" cy="4038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55396" name="Rectangle 4"/>
          <p:cNvSpPr>
            <a:spLocks noGrp="1" noChangeArrowheads="1"/>
          </p:cNvSpPr>
          <p:nvPr>
            <p:ph type="title"/>
          </p:nvPr>
        </p:nvSpPr>
        <p:spPr>
          <a:xfrm>
            <a:off x="457200" y="0"/>
            <a:ext cx="8686800" cy="1143000"/>
          </a:xfrm>
          <a:solidFill>
            <a:srgbClr val="800080"/>
          </a:solidFill>
        </p:spPr>
        <p:txBody>
          <a:bodyPr/>
          <a:lstStyle/>
          <a:p>
            <a:pPr algn="r" eaLnBrk="1" hangingPunct="1">
              <a:defRPr/>
            </a:pPr>
            <a:r>
              <a:rPr lang="en-US" b="1">
                <a:effectLst>
                  <a:outerShdw blurRad="38100" dist="38100" dir="2700000" algn="tl">
                    <a:srgbClr val="FFFFFF"/>
                  </a:outerShdw>
                </a:effectLst>
                <a:latin typeface="Arial" charset="0"/>
                <a:ea typeface="ＭＳ Ｐゴシック" charset="0"/>
              </a:rPr>
              <a:t>Matthew</a:t>
            </a:r>
            <a:r>
              <a:rPr lang="fr-FR" altLang="ja-JP" b="1">
                <a:effectLst>
                  <a:outerShdw blurRad="38100" dist="38100" dir="2700000" algn="tl">
                    <a:srgbClr val="FFFFFF"/>
                  </a:outerShdw>
                </a:effectLst>
                <a:latin typeface="Arial" charset="0"/>
                <a:ea typeface="ＭＳ Ｐゴシック" charset="0"/>
              </a:rPr>
              <a:t>'</a:t>
            </a:r>
            <a:r>
              <a:rPr lang="en-US" b="1">
                <a:effectLst>
                  <a:outerShdw blurRad="38100" dist="38100" dir="2700000" algn="tl">
                    <a:srgbClr val="FFFFFF"/>
                  </a:outerShdw>
                </a:effectLst>
                <a:latin typeface="Arial" charset="0"/>
                <a:ea typeface="ＭＳ Ｐゴシック" charset="0"/>
              </a:rPr>
              <a:t>s Relational Pillars</a:t>
            </a:r>
            <a:endParaRPr lang="en-US">
              <a:latin typeface="Arial" charset="0"/>
              <a:ea typeface="ＭＳ Ｐゴシック" charset="0"/>
            </a:endParaRPr>
          </a:p>
        </p:txBody>
      </p:sp>
      <p:sp>
        <p:nvSpPr>
          <p:cNvPr id="269317" name="Rectangle 5"/>
          <p:cNvSpPr>
            <a:spLocks noChangeArrowheads="1"/>
          </p:cNvSpPr>
          <p:nvPr/>
        </p:nvSpPr>
        <p:spPr bwMode="auto">
          <a:xfrm>
            <a:off x="2895600" y="1905000"/>
            <a:ext cx="2743200" cy="990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eaLnBrk="1" hangingPunct="1"/>
            <a:r>
              <a:rPr lang="en-US" sz="4400" b="1">
                <a:solidFill>
                  <a:srgbClr val="FFFFFF"/>
                </a:solidFill>
                <a:latin typeface="Arial" charset="0"/>
                <a:cs typeface="Arial" charset="0"/>
              </a:rPr>
              <a:t>5:23-24</a:t>
            </a:r>
            <a:endParaRPr lang="en-US" sz="4400">
              <a:solidFill>
                <a:srgbClr val="000000"/>
              </a:solidFill>
              <a:latin typeface="Arial" charset="0"/>
              <a:cs typeface="Arial" charset="0"/>
            </a:endParaRPr>
          </a:p>
        </p:txBody>
      </p:sp>
      <p:sp>
        <p:nvSpPr>
          <p:cNvPr id="269318" name="Rectangle 6"/>
          <p:cNvSpPr>
            <a:spLocks noChangeArrowheads="1"/>
          </p:cNvSpPr>
          <p:nvPr/>
        </p:nvSpPr>
        <p:spPr bwMode="auto">
          <a:xfrm>
            <a:off x="0" y="3124200"/>
            <a:ext cx="2514600" cy="990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eaLnBrk="1" hangingPunct="1"/>
            <a:r>
              <a:rPr lang="en-US" sz="4400" b="1" i="1">
                <a:solidFill>
                  <a:srgbClr val="FFFFFF"/>
                </a:solidFill>
                <a:latin typeface="Arial" charset="0"/>
                <a:cs typeface="Arial" charset="0"/>
              </a:rPr>
              <a:t>You are:</a:t>
            </a:r>
            <a:endParaRPr lang="en-US" sz="4400" i="1">
              <a:solidFill>
                <a:srgbClr val="000000"/>
              </a:solidFill>
              <a:latin typeface="Arial" charset="0"/>
              <a:cs typeface="Arial" charset="0"/>
            </a:endParaRPr>
          </a:p>
        </p:txBody>
      </p:sp>
      <p:sp>
        <p:nvSpPr>
          <p:cNvPr id="269319" name="Rectangle 7"/>
          <p:cNvSpPr>
            <a:spLocks noChangeArrowheads="1"/>
          </p:cNvSpPr>
          <p:nvPr/>
        </p:nvSpPr>
        <p:spPr bwMode="auto">
          <a:xfrm>
            <a:off x="0" y="4132263"/>
            <a:ext cx="2514600" cy="990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eaLnBrk="1" hangingPunct="1"/>
            <a:r>
              <a:rPr lang="en-US" sz="4400" b="1" i="1">
                <a:solidFill>
                  <a:srgbClr val="FFFFFF"/>
                </a:solidFill>
                <a:latin typeface="Arial" charset="0"/>
                <a:cs typeface="Arial" charset="0"/>
              </a:rPr>
              <a:t>Issue:</a:t>
            </a:r>
            <a:endParaRPr lang="en-US" sz="4400" i="1">
              <a:solidFill>
                <a:srgbClr val="000000"/>
              </a:solidFill>
              <a:latin typeface="Arial" charset="0"/>
              <a:cs typeface="Arial" charset="0"/>
            </a:endParaRPr>
          </a:p>
        </p:txBody>
      </p:sp>
      <p:sp>
        <p:nvSpPr>
          <p:cNvPr id="269320" name="Rectangle 8"/>
          <p:cNvSpPr>
            <a:spLocks noChangeArrowheads="1"/>
          </p:cNvSpPr>
          <p:nvPr/>
        </p:nvSpPr>
        <p:spPr bwMode="auto">
          <a:xfrm>
            <a:off x="2895600" y="3124200"/>
            <a:ext cx="2743200" cy="990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eaLnBrk="1" hangingPunct="1"/>
            <a:r>
              <a:rPr lang="en-US" sz="4400" b="1">
                <a:solidFill>
                  <a:srgbClr val="FFFFFF"/>
                </a:solidFill>
                <a:latin typeface="Arial" charset="0"/>
                <a:cs typeface="Arial" charset="0"/>
              </a:rPr>
              <a:t>Offender</a:t>
            </a:r>
            <a:endParaRPr lang="en-US" sz="4400">
              <a:solidFill>
                <a:srgbClr val="000000"/>
              </a:solidFill>
              <a:latin typeface="Arial" charset="0"/>
              <a:cs typeface="Arial" charset="0"/>
            </a:endParaRPr>
          </a:p>
        </p:txBody>
      </p:sp>
      <p:sp>
        <p:nvSpPr>
          <p:cNvPr id="955401" name="Rectangle 9"/>
          <p:cNvSpPr>
            <a:spLocks noChangeArrowheads="1"/>
          </p:cNvSpPr>
          <p:nvPr/>
        </p:nvSpPr>
        <p:spPr bwMode="auto">
          <a:xfrm>
            <a:off x="6324600" y="3106738"/>
            <a:ext cx="2743200" cy="990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eaLnBrk="1" hangingPunct="1"/>
            <a:r>
              <a:rPr lang="en-US" sz="4400" b="1">
                <a:solidFill>
                  <a:srgbClr val="FFFFFF"/>
                </a:solidFill>
                <a:latin typeface="Arial" charset="0"/>
                <a:cs typeface="Arial" charset="0"/>
              </a:rPr>
              <a:t>Offended</a:t>
            </a:r>
            <a:endParaRPr lang="en-US" sz="4400">
              <a:solidFill>
                <a:srgbClr val="000000"/>
              </a:solidFill>
              <a:latin typeface="Arial" charset="0"/>
              <a:cs typeface="Arial" charset="0"/>
            </a:endParaRPr>
          </a:p>
        </p:txBody>
      </p:sp>
      <p:sp>
        <p:nvSpPr>
          <p:cNvPr id="269322" name="Rectangle 10"/>
          <p:cNvSpPr>
            <a:spLocks noChangeArrowheads="1"/>
          </p:cNvSpPr>
          <p:nvPr/>
        </p:nvSpPr>
        <p:spPr bwMode="auto">
          <a:xfrm>
            <a:off x="2895600" y="4132263"/>
            <a:ext cx="2743200" cy="990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eaLnBrk="1" hangingPunct="1"/>
            <a:r>
              <a:rPr lang="en-US" sz="4400" b="1">
                <a:solidFill>
                  <a:srgbClr val="FFFFFF"/>
                </a:solidFill>
                <a:latin typeface="Arial" charset="0"/>
                <a:cs typeface="Arial" charset="0"/>
              </a:rPr>
              <a:t>General</a:t>
            </a:r>
            <a:endParaRPr lang="en-US" sz="4400">
              <a:solidFill>
                <a:srgbClr val="000000"/>
              </a:solidFill>
              <a:latin typeface="Arial" charset="0"/>
              <a:cs typeface="Arial" charset="0"/>
            </a:endParaRPr>
          </a:p>
        </p:txBody>
      </p:sp>
      <p:sp>
        <p:nvSpPr>
          <p:cNvPr id="955403" name="Rectangle 11"/>
          <p:cNvSpPr>
            <a:spLocks noChangeArrowheads="1"/>
          </p:cNvSpPr>
          <p:nvPr/>
        </p:nvSpPr>
        <p:spPr bwMode="auto">
          <a:xfrm>
            <a:off x="6324600" y="4114800"/>
            <a:ext cx="2743200" cy="990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eaLnBrk="1" hangingPunct="1"/>
            <a:r>
              <a:rPr lang="en-US" sz="4400" b="1">
                <a:solidFill>
                  <a:srgbClr val="FFFFFF"/>
                </a:solidFill>
                <a:latin typeface="Arial" charset="0"/>
                <a:cs typeface="Arial" charset="0"/>
              </a:rPr>
              <a:t>Sin</a:t>
            </a:r>
            <a:endParaRPr lang="en-US" sz="4400">
              <a:solidFill>
                <a:srgbClr val="000000"/>
              </a:solidFill>
              <a:latin typeface="Arial" charset="0"/>
              <a:cs typeface="Arial" charset="0"/>
            </a:endParaRPr>
          </a:p>
        </p:txBody>
      </p:sp>
      <p:sp>
        <p:nvSpPr>
          <p:cNvPr id="955404" name="Rectangle 12"/>
          <p:cNvSpPr>
            <a:spLocks noChangeArrowheads="1"/>
          </p:cNvSpPr>
          <p:nvPr/>
        </p:nvSpPr>
        <p:spPr bwMode="auto">
          <a:xfrm>
            <a:off x="6324600" y="1905000"/>
            <a:ext cx="2743200" cy="990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eaLnBrk="1" hangingPunct="1"/>
            <a:r>
              <a:rPr lang="en-US" sz="4400" b="1">
                <a:solidFill>
                  <a:srgbClr val="FFFFFF"/>
                </a:solidFill>
                <a:latin typeface="Arial" charset="0"/>
                <a:cs typeface="Arial" charset="0"/>
              </a:rPr>
              <a:t>18:15-17</a:t>
            </a:r>
            <a:endParaRPr lang="en-US" sz="4400">
              <a:solidFill>
                <a:srgbClr val="000000"/>
              </a:solidFill>
              <a:latin typeface="Arial" charset="0"/>
              <a:cs typeface="Arial" charset="0"/>
            </a:endParaRPr>
          </a:p>
        </p:txBody>
      </p:sp>
      <p:sp>
        <p:nvSpPr>
          <p:cNvPr id="955406" name="Rectangle 14"/>
          <p:cNvSpPr>
            <a:spLocks noChangeArrowheads="1"/>
          </p:cNvSpPr>
          <p:nvPr/>
        </p:nvSpPr>
        <p:spPr bwMode="auto">
          <a:xfrm>
            <a:off x="457200" y="152400"/>
            <a:ext cx="8686800" cy="1143000"/>
          </a:xfrm>
          <a:prstGeom prst="rect">
            <a:avLst/>
          </a:prstGeom>
          <a:solidFill>
            <a:srgbClr val="800080"/>
          </a:solidFill>
          <a:ln>
            <a:noFill/>
          </a:ln>
          <a:effectLst/>
        </p:spPr>
        <p:txBody>
          <a:bodyPr anchor="ctr"/>
          <a:lstStyle/>
          <a:p>
            <a:pPr algn="r" eaLnBrk="1" hangingPunct="1">
              <a:defRPr/>
            </a:pPr>
            <a:r>
              <a:rPr lang="en-US" sz="4400" b="1">
                <a:solidFill>
                  <a:srgbClr val="FFFFFF"/>
                </a:solidFill>
                <a:effectLst>
                  <a:outerShdw blurRad="38100" dist="38100" dir="2700000" algn="tl">
                    <a:srgbClr val="000000"/>
                  </a:outerShdw>
                </a:effectLst>
                <a:latin typeface="Arial" charset="0"/>
                <a:cs typeface="Arial" charset="0"/>
              </a:rPr>
              <a:t>Matthew</a:t>
            </a:r>
            <a:r>
              <a:rPr lang="fr-FR" altLang="ja-JP" sz="4400" b="1">
                <a:solidFill>
                  <a:srgbClr val="FFFFFF"/>
                </a:solidFill>
                <a:effectLst>
                  <a:outerShdw blurRad="38100" dist="38100" dir="2700000" algn="tl">
                    <a:srgbClr val="000000"/>
                  </a:outerShdw>
                </a:effectLst>
                <a:latin typeface="Arial" charset="0"/>
                <a:cs typeface="Arial" charset="0"/>
              </a:rPr>
              <a:t>'</a:t>
            </a:r>
            <a:r>
              <a:rPr lang="en-US" sz="4400" b="1">
                <a:solidFill>
                  <a:srgbClr val="FFFFFF"/>
                </a:solidFill>
                <a:effectLst>
                  <a:outerShdw blurRad="38100" dist="38100" dir="2700000" algn="tl">
                    <a:srgbClr val="000000"/>
                  </a:outerShdw>
                </a:effectLst>
                <a:latin typeface="Arial" charset="0"/>
                <a:cs typeface="Arial" charset="0"/>
              </a:rPr>
              <a:t>s Relational Pillars</a:t>
            </a:r>
            <a:endParaRPr lang="en-US" sz="4400">
              <a:solidFill>
                <a:srgbClr val="000000"/>
              </a:solidFill>
              <a:latin typeface="Arial" charset="0"/>
              <a:cs typeface="Arial" charset="0"/>
            </a:endParaRPr>
          </a:p>
        </p:txBody>
      </p:sp>
      <p:pic>
        <p:nvPicPr>
          <p:cNvPr id="269326" name="Picture 13" descr="roman column 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0" y="0"/>
            <a:ext cx="1490663" cy="1676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55404">
                                            <p:txEl>
                                              <p:pRg st="0" end="0"/>
                                            </p:txEl>
                                          </p:spTgt>
                                        </p:tgtEl>
                                        <p:attrNameLst>
                                          <p:attrName>style.visibility</p:attrName>
                                        </p:attrNameLst>
                                      </p:cBhvr>
                                      <p:to>
                                        <p:strVal val="visible"/>
                                      </p:to>
                                    </p:set>
                                    <p:animEffect transition="in" filter="fade">
                                      <p:cBhvr>
                                        <p:cTn id="7" dur="500"/>
                                        <p:tgtEl>
                                          <p:spTgt spid="95540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55401">
                                            <p:txEl>
                                              <p:pRg st="0" end="0"/>
                                            </p:txEl>
                                          </p:spTgt>
                                        </p:tgtEl>
                                        <p:attrNameLst>
                                          <p:attrName>style.visibility</p:attrName>
                                        </p:attrNameLst>
                                      </p:cBhvr>
                                      <p:to>
                                        <p:strVal val="visible"/>
                                      </p:to>
                                    </p:set>
                                    <p:animEffect transition="in" filter="fade">
                                      <p:cBhvr>
                                        <p:cTn id="12" dur="500"/>
                                        <p:tgtEl>
                                          <p:spTgt spid="955401">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55403">
                                            <p:txEl>
                                              <p:pRg st="0" end="0"/>
                                            </p:txEl>
                                          </p:spTgt>
                                        </p:tgtEl>
                                        <p:attrNameLst>
                                          <p:attrName>style.visibility</p:attrName>
                                        </p:attrNameLst>
                                      </p:cBhvr>
                                      <p:to>
                                        <p:strVal val="visible"/>
                                      </p:to>
                                    </p:set>
                                    <p:animEffect transition="in" filter="fade">
                                      <p:cBhvr>
                                        <p:cTn id="17" dur="500"/>
                                        <p:tgtEl>
                                          <p:spTgt spid="95540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5401" grpId="0" build="p" autoUpdateAnimBg="0"/>
      <p:bldP spid="955403" grpId="0" build="p" autoUpdateAnimBg="0"/>
      <p:bldP spid="955404"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38338" name="Rectangle 2"/>
          <p:cNvSpPr>
            <a:spLocks noGrp="1" noChangeArrowheads="1"/>
          </p:cNvSpPr>
          <p:nvPr>
            <p:ph type="title" idx="4294967295"/>
          </p:nvPr>
        </p:nvSpPr>
        <p:spPr>
          <a:xfrm>
            <a:off x="4932363" y="3644900"/>
            <a:ext cx="4211637" cy="3213100"/>
          </a:xfrm>
          <a:solidFill>
            <a:srgbClr val="000514"/>
          </a:solidFill>
          <a:effectLst>
            <a:outerShdw blurRad="63500" dist="35921" dir="2700000" algn="ctr" rotWithShape="0">
              <a:srgbClr val="000000">
                <a:alpha val="74998"/>
              </a:srgbClr>
            </a:outerShdw>
          </a:effectLst>
        </p:spPr>
        <p:txBody>
          <a:bodyPr/>
          <a:lstStyle/>
          <a:p>
            <a:pPr eaLnBrk="1" hangingPunct="1">
              <a:defRPr/>
            </a:pPr>
            <a:r>
              <a:rPr lang="en-US" sz="4000" b="1" i="1" dirty="0">
                <a:solidFill>
                  <a:schemeClr val="bg1"/>
                </a:solidFill>
                <a:latin typeface="Arial" charset="0"/>
                <a:ea typeface="ＭＳ Ｐゴシック" charset="0"/>
              </a:rPr>
              <a:t>How</a:t>
            </a:r>
            <a:r>
              <a:rPr lang="en-US" sz="4000" b="1" dirty="0">
                <a:solidFill>
                  <a:schemeClr val="bg1"/>
                </a:solidFill>
                <a:latin typeface="Arial" charset="0"/>
                <a:ea typeface="ＭＳ Ｐゴシック" charset="0"/>
              </a:rPr>
              <a:t> do we </a:t>
            </a:r>
            <a:r>
              <a:rPr lang="en-US" sz="4000" b="1" dirty="0">
                <a:solidFill>
                  <a:srgbClr val="FFFF43"/>
                </a:solidFill>
                <a:latin typeface="Arial" charset="0"/>
                <a:ea typeface="ＭＳ Ｐゴシック" charset="0"/>
              </a:rPr>
              <a:t>restore</a:t>
            </a:r>
            <a:r>
              <a:rPr lang="en-US" sz="4000" b="1" dirty="0">
                <a:solidFill>
                  <a:schemeClr val="bg1"/>
                </a:solidFill>
                <a:latin typeface="Arial" charset="0"/>
                <a:ea typeface="ＭＳ Ｐゴシック" charset="0"/>
              </a:rPr>
              <a:t> sinning Christians properly?</a:t>
            </a:r>
            <a:endParaRPr lang="en-US" sz="3600" dirty="0">
              <a:solidFill>
                <a:schemeClr val="tx1"/>
              </a:solidFill>
              <a:latin typeface="Times New Roman" charset="0"/>
              <a:ea typeface="ＭＳ Ｐゴシック" charset="0"/>
            </a:endParaRPr>
          </a:p>
        </p:txBody>
      </p:sp>
      <p:pic>
        <p:nvPicPr>
          <p:cNvPr id="271362" name="Picture 2" descr="mending_your_broken_heart.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bwMode="auto">
          <a:xfrm>
            <a:off x="0" y="3357563"/>
            <a:ext cx="4910667" cy="35004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 name="Picture 3" descr="SunsetCouple2.jpg"/>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4133850" y="350838"/>
            <a:ext cx="5046663" cy="33575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Picture 4" descr="fighting couple.jpg"/>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0" y="549275"/>
            <a:ext cx="4211638" cy="3159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Right Arrow 5"/>
          <p:cNvSpPr>
            <a:spLocks noChangeArrowheads="1"/>
          </p:cNvSpPr>
          <p:nvPr/>
        </p:nvSpPr>
        <p:spPr bwMode="auto">
          <a:xfrm>
            <a:off x="3995738" y="1196975"/>
            <a:ext cx="863600" cy="1871663"/>
          </a:xfrm>
          <a:prstGeom prst="rightArrow">
            <a:avLst>
              <a:gd name="adj1" fmla="val 50000"/>
              <a:gd name="adj2" fmla="val 50000"/>
            </a:avLst>
          </a:prstGeom>
          <a:solidFill>
            <a:srgbClr val="FF0000"/>
          </a:solidFill>
          <a:ln w="57150">
            <a:solidFill>
              <a:schemeClr val="tx1"/>
            </a:solidFill>
            <a:round/>
            <a:headEnd/>
            <a:tailEnd/>
          </a:ln>
        </p:spPr>
        <p:txBody>
          <a:bodyPr/>
          <a:lstStyle/>
          <a:p>
            <a:endParaRPr lang="en-US">
              <a:solidFill>
                <a:srgbClr val="000000"/>
              </a:solidFill>
              <a:latin typeface="Arial" charset="0"/>
            </a:endParaRPr>
          </a:p>
        </p:txBody>
      </p:sp>
      <p:sp>
        <p:nvSpPr>
          <p:cNvPr id="7" name="Rectangle 2"/>
          <p:cNvSpPr txBox="1">
            <a:spLocks noChangeArrowheads="1"/>
          </p:cNvSpPr>
          <p:nvPr/>
        </p:nvSpPr>
        <p:spPr bwMode="auto">
          <a:xfrm>
            <a:off x="0" y="0"/>
            <a:ext cx="9144000" cy="692150"/>
          </a:xfrm>
          <a:prstGeom prst="rect">
            <a:avLst/>
          </a:prstGeom>
          <a:solidFill>
            <a:srgbClr val="000514"/>
          </a:solidFill>
          <a:ln>
            <a:noFill/>
          </a:ln>
          <a:effectLst>
            <a:outerShdw blurRad="63500" dist="35921" dir="2700000" algn="ctr" rotWithShape="0">
              <a:srgbClr val="000000">
                <a:alpha val="74998"/>
              </a:srgbClr>
            </a:outerShdw>
          </a:effectLst>
        </p:spPr>
        <p:txBody>
          <a:bodyPr anchor="ct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3600" b="1" i="1">
                <a:solidFill>
                  <a:srgbClr val="FFFFFF"/>
                </a:solidFill>
                <a:cs typeface="Arial" charset="0"/>
              </a:rPr>
              <a:t>Our First Question Today (for vv. 15-17)</a:t>
            </a:r>
            <a:endParaRPr lang="en-US" sz="3200">
              <a:solidFill>
                <a:srgbClr val="000000"/>
              </a:solidFill>
              <a:latin typeface="Times New Roman" charset="0"/>
              <a:cs typeface="Arial" charset="0"/>
            </a:endParaRPr>
          </a:p>
        </p:txBody>
      </p:sp>
      <p:sp>
        <p:nvSpPr>
          <p:cNvPr id="271368" name="Text Box 15"/>
          <p:cNvSpPr txBox="1">
            <a:spLocks noChangeArrowheads="1"/>
          </p:cNvSpPr>
          <p:nvPr/>
        </p:nvSpPr>
        <p:spPr bwMode="auto">
          <a:xfrm>
            <a:off x="8459788" y="692150"/>
            <a:ext cx="715962" cy="461963"/>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b="1">
                <a:solidFill>
                  <a:srgbClr val="FFFFFF"/>
                </a:solidFill>
                <a:latin typeface="Arial" charset="0"/>
                <a:cs typeface="Arial" charset="0"/>
              </a:rPr>
              <a:t>34d</a:t>
            </a:r>
            <a:endParaRPr lang="en-US">
              <a:solidFill>
                <a:srgbClr val="FFFFFF"/>
              </a:solidFill>
              <a:latin typeface="Arial" charset="0"/>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nodeType="afterGroup">
                            <p:stCondLst>
                              <p:cond delay="10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09" name="WordArt 4"/>
          <p:cNvSpPr>
            <a:spLocks noChangeArrowheads="1" noChangeShapeType="1" noTextEdit="1"/>
          </p:cNvSpPr>
          <p:nvPr/>
        </p:nvSpPr>
        <p:spPr bwMode="auto">
          <a:xfrm>
            <a:off x="0" y="1196975"/>
            <a:ext cx="5867400" cy="2514600"/>
          </a:xfrm>
          <a:prstGeom prst="rect">
            <a:avLst/>
          </a:prstGeom>
        </p:spPr>
        <p:txBody>
          <a:bodyPr wrap="none" fromWordArt="1">
            <a:prstTxWarp prst="textDoubleWave1">
              <a:avLst>
                <a:gd name="adj1" fmla="val 6500"/>
                <a:gd name="adj2" fmla="val 0"/>
              </a:avLst>
            </a:prstTxWarp>
          </a:bodyPr>
          <a:lstStyle/>
          <a:p>
            <a:pPr algn="ctr"/>
            <a:r>
              <a:rPr lang="en-US" sz="3600" b="1" kern="10">
                <a:ln w="31550">
                  <a:solidFill>
                    <a:srgbClr val="000000"/>
                  </a:solidFill>
                  <a:round/>
                  <a:headEnd/>
                  <a:tailEnd/>
                </a:ln>
                <a:solidFill>
                  <a:srgbClr val="EDEDEF"/>
                </a:solidFill>
                <a:effectLst>
                  <a:outerShdw blurRad="50800" dist="40000" dir="5400000" algn="tl" rotWithShape="0">
                    <a:srgbClr val="000000">
                      <a:alpha val="32999"/>
                    </a:srgbClr>
                  </a:outerShdw>
                </a:effectLst>
                <a:latin typeface="Impact"/>
                <a:ea typeface="Impact"/>
                <a:cs typeface="Impact"/>
              </a:rPr>
              <a:t>The Value of</a:t>
            </a:r>
          </a:p>
        </p:txBody>
      </p:sp>
      <p:sp>
        <p:nvSpPr>
          <p:cNvPr id="3" name="Rectangle 2"/>
          <p:cNvSpPr/>
          <p:nvPr/>
        </p:nvSpPr>
        <p:spPr>
          <a:xfrm>
            <a:off x="2771800" y="1517585"/>
            <a:ext cx="5184576" cy="6447919"/>
          </a:xfrm>
          <a:prstGeom prst="rect">
            <a:avLst/>
          </a:prstGeom>
          <a:noFill/>
        </p:spPr>
        <p:txBody>
          <a:bodyPr>
            <a:spAutoFit/>
          </a:bodyPr>
          <a:lstStyle/>
          <a:p>
            <a:pPr algn="ctr">
              <a:defRPr/>
            </a:pPr>
            <a:r>
              <a:rPr lang="en-US" sz="41300" b="1" dirty="0">
                <a:ln w="12700">
                  <a:solidFill>
                    <a:srgbClr val="FFCC66">
                      <a:satMod val="155000"/>
                    </a:srgbClr>
                  </a:solidFill>
                  <a:prstDash val="solid"/>
                </a:ln>
                <a:solidFill>
                  <a:srgbClr val="008000"/>
                </a:solidFill>
                <a:effectLst>
                  <a:outerShdw blurRad="41275" dist="20320" dir="1800000" algn="tl" rotWithShape="0">
                    <a:srgbClr val="000000">
                      <a:alpha val="40000"/>
                    </a:srgbClr>
                  </a:outerShdw>
                </a:effectLst>
                <a:latin typeface="Arial" charset="0"/>
              </a:rPr>
              <a:t>1</a:t>
            </a:r>
          </a:p>
        </p:txBody>
      </p:sp>
      <p:sp>
        <p:nvSpPr>
          <p:cNvPr id="273411" name="Rectangle 3"/>
          <p:cNvSpPr>
            <a:spLocks noGrp="1" noChangeArrowheads="1"/>
          </p:cNvSpPr>
          <p:nvPr>
            <p:ph type="title" idx="4294967295"/>
          </p:nvPr>
        </p:nvSpPr>
        <p:spPr>
          <a:xfrm>
            <a:off x="685800" y="-26988"/>
            <a:ext cx="7772400" cy="1143001"/>
          </a:xfrm>
        </p:spPr>
        <p:txBody>
          <a:bodyPr/>
          <a:lstStyle/>
          <a:p>
            <a:r>
              <a:rPr lang="en-US" sz="7200" b="1">
                <a:solidFill>
                  <a:schemeClr val="tx1"/>
                </a:solidFill>
                <a:latin typeface="Arial" charset="0"/>
                <a:ea typeface="ＭＳ Ｐゴシック" charset="0"/>
                <a:cs typeface="Arial" charset="0"/>
              </a:rPr>
              <a:t>Matthew 18</a:t>
            </a:r>
            <a:endParaRPr lang="en-US" sz="4000" b="1">
              <a:latin typeface="Arial" charset="0"/>
              <a:ea typeface="ＭＳ Ｐゴシック" charset="0"/>
              <a:cs typeface="Arial" charset="0"/>
            </a:endParaRPr>
          </a:p>
        </p:txBody>
      </p:sp>
      <p:sp>
        <p:nvSpPr>
          <p:cNvPr id="273412" name="WordArt 5"/>
          <p:cNvSpPr>
            <a:spLocks noChangeArrowheads="1" noChangeShapeType="1" noTextEdit="1"/>
          </p:cNvSpPr>
          <p:nvPr/>
        </p:nvSpPr>
        <p:spPr bwMode="auto">
          <a:xfrm>
            <a:off x="6192838" y="1125538"/>
            <a:ext cx="2700337" cy="2590800"/>
          </a:xfrm>
          <a:prstGeom prst="rect">
            <a:avLst/>
          </a:prstGeom>
        </p:spPr>
        <p:txBody>
          <a:bodyPr wrap="none" fromWordArt="1">
            <a:prstTxWarp prst="textCascadeUp">
              <a:avLst>
                <a:gd name="adj" fmla="val 44444"/>
              </a:avLst>
            </a:prstTxWarp>
            <a:scene3d>
              <a:camera prst="legacyPerspectiveFront">
                <a:rot lat="20519977" lon="1080000" rev="0"/>
              </a:camera>
              <a:lightRig rig="legacyHarsh2" dir="b"/>
            </a:scene3d>
            <a:sp3d extrusionH="430200" prstMaterial="legacyMatte">
              <a:extrusionClr>
                <a:srgbClr val="FF6600"/>
              </a:extrusionClr>
            </a:sp3d>
          </a:bodyPr>
          <a:lstStyle/>
          <a:p>
            <a:pPr algn="ctr"/>
            <a:r>
              <a:rPr lang="en-US" sz="3600" kern="10">
                <a:ln w="9525">
                  <a:round/>
                  <a:headEnd/>
                  <a:tailEnd/>
                </a:ln>
                <a:gradFill rotWithShape="1">
                  <a:gsLst>
                    <a:gs pos="0">
                      <a:srgbClr val="FFE701"/>
                    </a:gs>
                    <a:gs pos="100000">
                      <a:srgbClr val="FE3E02"/>
                    </a:gs>
                  </a:gsLst>
                  <a:lin ang="5400000" scaled="1"/>
                </a:gradFill>
                <a:latin typeface="Impact"/>
                <a:ea typeface="Impact"/>
                <a:cs typeface="Impact"/>
              </a:rPr>
              <a:t>One</a:t>
            </a:r>
          </a:p>
        </p:txBody>
      </p:sp>
      <p:sp>
        <p:nvSpPr>
          <p:cNvPr id="2" name="TextBox 1"/>
          <p:cNvSpPr txBox="1"/>
          <p:nvPr/>
        </p:nvSpPr>
        <p:spPr>
          <a:xfrm>
            <a:off x="107950" y="4292600"/>
            <a:ext cx="2160588" cy="1939925"/>
          </a:xfrm>
          <a:prstGeom prst="rect">
            <a:avLst/>
          </a:prstGeom>
          <a:noFill/>
          <a:effectLst>
            <a:outerShdw blurRad="50800" dist="38100" dir="2700000">
              <a:srgbClr val="000000">
                <a:alpha val="43000"/>
              </a:srgbClr>
            </a:outerShdw>
          </a:effectLst>
        </p:spPr>
        <p:txBody>
          <a:bodyPr>
            <a:spAutoFit/>
          </a:bodyPr>
          <a:lstStyle/>
          <a:p>
            <a:pPr algn="ctr">
              <a:defRPr/>
            </a:pPr>
            <a:r>
              <a:rPr lang="en-US" sz="4000" b="1" dirty="0">
                <a:solidFill>
                  <a:srgbClr val="FFFFFF"/>
                </a:solidFill>
                <a:latin typeface="Arial" charset="0"/>
              </a:rPr>
              <a:t>1 </a:t>
            </a:r>
            <a:br>
              <a:rPr lang="en-US" sz="4000" b="1" dirty="0">
                <a:solidFill>
                  <a:srgbClr val="FFFFFF"/>
                </a:solidFill>
                <a:latin typeface="Arial" charset="0"/>
              </a:rPr>
            </a:br>
            <a:r>
              <a:rPr lang="en-US" sz="4000" b="1" dirty="0">
                <a:solidFill>
                  <a:srgbClr val="FFFFFF"/>
                </a:solidFill>
                <a:latin typeface="Arial" charset="0"/>
              </a:rPr>
              <a:t>Child (1-9)</a:t>
            </a:r>
          </a:p>
        </p:txBody>
      </p:sp>
      <p:sp>
        <p:nvSpPr>
          <p:cNvPr id="6" name="TextBox 5"/>
          <p:cNvSpPr txBox="1"/>
          <p:nvPr/>
        </p:nvSpPr>
        <p:spPr>
          <a:xfrm>
            <a:off x="2339975" y="4292600"/>
            <a:ext cx="2160588" cy="1939925"/>
          </a:xfrm>
          <a:prstGeom prst="rect">
            <a:avLst/>
          </a:prstGeom>
          <a:noFill/>
          <a:effectLst>
            <a:outerShdw blurRad="50800" dist="38100" dir="2700000">
              <a:srgbClr val="000000">
                <a:alpha val="43000"/>
              </a:srgbClr>
            </a:outerShdw>
          </a:effectLst>
        </p:spPr>
        <p:txBody>
          <a:bodyPr>
            <a:spAutoFit/>
          </a:bodyPr>
          <a:lstStyle/>
          <a:p>
            <a:pPr algn="ctr">
              <a:defRPr/>
            </a:pPr>
            <a:r>
              <a:rPr lang="en-US" sz="4000" b="1" dirty="0">
                <a:solidFill>
                  <a:srgbClr val="FFFFFF"/>
                </a:solidFill>
                <a:latin typeface="Arial" charset="0"/>
              </a:rPr>
              <a:t>1 </a:t>
            </a:r>
            <a:br>
              <a:rPr lang="en-US" sz="4000" b="1" dirty="0">
                <a:solidFill>
                  <a:srgbClr val="FFFFFF"/>
                </a:solidFill>
                <a:latin typeface="Arial" charset="0"/>
              </a:rPr>
            </a:br>
            <a:r>
              <a:rPr lang="en-US" sz="4000" b="1" dirty="0">
                <a:solidFill>
                  <a:srgbClr val="FFFFFF"/>
                </a:solidFill>
                <a:latin typeface="Arial" charset="0"/>
              </a:rPr>
              <a:t>Sheep</a:t>
            </a:r>
            <a:br>
              <a:rPr lang="en-US" sz="4000" b="1" dirty="0">
                <a:solidFill>
                  <a:srgbClr val="FFFFFF"/>
                </a:solidFill>
                <a:latin typeface="Arial" charset="0"/>
              </a:rPr>
            </a:br>
            <a:r>
              <a:rPr lang="en-US" sz="4000" b="1" dirty="0">
                <a:solidFill>
                  <a:srgbClr val="FFFFFF"/>
                </a:solidFill>
                <a:latin typeface="Arial" charset="0"/>
              </a:rPr>
              <a:t>(10-14)</a:t>
            </a:r>
          </a:p>
        </p:txBody>
      </p:sp>
      <p:sp>
        <p:nvSpPr>
          <p:cNvPr id="7" name="TextBox 6"/>
          <p:cNvSpPr txBox="1"/>
          <p:nvPr/>
        </p:nvSpPr>
        <p:spPr>
          <a:xfrm>
            <a:off x="4572000" y="4292600"/>
            <a:ext cx="2160588" cy="1939925"/>
          </a:xfrm>
          <a:prstGeom prst="rect">
            <a:avLst/>
          </a:prstGeom>
          <a:noFill/>
          <a:effectLst>
            <a:outerShdw blurRad="50800" dist="38100" dir="2700000">
              <a:srgbClr val="000000">
                <a:alpha val="43000"/>
              </a:srgbClr>
            </a:outerShdw>
          </a:effectLst>
        </p:spPr>
        <p:txBody>
          <a:bodyPr>
            <a:spAutoFit/>
          </a:bodyPr>
          <a:lstStyle/>
          <a:p>
            <a:pPr algn="ctr">
              <a:defRPr/>
            </a:pPr>
            <a:r>
              <a:rPr lang="en-US" sz="4000" b="1" dirty="0">
                <a:solidFill>
                  <a:srgbClr val="FFFFFF"/>
                </a:solidFill>
                <a:latin typeface="Arial" charset="0"/>
              </a:rPr>
              <a:t>1 </a:t>
            </a:r>
            <a:br>
              <a:rPr lang="en-US" sz="4000" b="1" dirty="0">
                <a:solidFill>
                  <a:srgbClr val="FFFFFF"/>
                </a:solidFill>
                <a:latin typeface="Arial" charset="0"/>
              </a:rPr>
            </a:br>
            <a:r>
              <a:rPr lang="en-US" sz="4000" b="1" dirty="0">
                <a:solidFill>
                  <a:srgbClr val="FFFFFF"/>
                </a:solidFill>
                <a:latin typeface="Arial" charset="0"/>
              </a:rPr>
              <a:t>Sinner</a:t>
            </a:r>
            <a:br>
              <a:rPr lang="en-US" sz="4000" b="1" dirty="0">
                <a:solidFill>
                  <a:srgbClr val="FFFFFF"/>
                </a:solidFill>
                <a:latin typeface="Arial" charset="0"/>
              </a:rPr>
            </a:br>
            <a:r>
              <a:rPr lang="en-US" sz="4000" b="1" dirty="0">
                <a:solidFill>
                  <a:srgbClr val="FFFFFF"/>
                </a:solidFill>
                <a:latin typeface="Arial" charset="0"/>
              </a:rPr>
              <a:t>(15-20)</a:t>
            </a:r>
          </a:p>
        </p:txBody>
      </p:sp>
      <p:sp>
        <p:nvSpPr>
          <p:cNvPr id="8" name="TextBox 7"/>
          <p:cNvSpPr txBox="1"/>
          <p:nvPr/>
        </p:nvSpPr>
        <p:spPr>
          <a:xfrm>
            <a:off x="6804025" y="4292600"/>
            <a:ext cx="2160588" cy="1939925"/>
          </a:xfrm>
          <a:prstGeom prst="rect">
            <a:avLst/>
          </a:prstGeom>
          <a:noFill/>
          <a:effectLst>
            <a:outerShdw blurRad="50800" dist="38100" dir="2700000">
              <a:srgbClr val="000000">
                <a:alpha val="43000"/>
              </a:srgbClr>
            </a:outerShdw>
          </a:effectLst>
        </p:spPr>
        <p:txBody>
          <a:bodyPr>
            <a:spAutoFit/>
          </a:bodyPr>
          <a:lstStyle/>
          <a:p>
            <a:pPr algn="ctr">
              <a:defRPr/>
            </a:pPr>
            <a:r>
              <a:rPr lang="en-US" sz="4000" b="1" dirty="0">
                <a:solidFill>
                  <a:srgbClr val="FFFFFF"/>
                </a:solidFill>
                <a:latin typeface="Arial" charset="0"/>
              </a:rPr>
              <a:t>1 </a:t>
            </a:r>
            <a:br>
              <a:rPr lang="en-US" sz="4000" b="1" dirty="0">
                <a:solidFill>
                  <a:srgbClr val="FFFFFF"/>
                </a:solidFill>
                <a:latin typeface="Arial" charset="0"/>
              </a:rPr>
            </a:br>
            <a:r>
              <a:rPr lang="en-US" sz="4000" b="1" dirty="0">
                <a:solidFill>
                  <a:srgbClr val="FFFFFF"/>
                </a:solidFill>
                <a:latin typeface="Arial" charset="0"/>
              </a:rPr>
              <a:t>Debtor</a:t>
            </a:r>
            <a:br>
              <a:rPr lang="en-US" sz="4000" b="1" dirty="0">
                <a:solidFill>
                  <a:srgbClr val="FFFFFF"/>
                </a:solidFill>
                <a:latin typeface="Arial" charset="0"/>
              </a:rPr>
            </a:br>
            <a:r>
              <a:rPr lang="en-US" sz="4000" b="1" dirty="0">
                <a:solidFill>
                  <a:srgbClr val="FFFFFF"/>
                </a:solidFill>
                <a:latin typeface="Arial" charset="0"/>
              </a:rPr>
              <a:t>(21-35)</a:t>
            </a:r>
          </a:p>
        </p:txBody>
      </p:sp>
      <p:sp>
        <p:nvSpPr>
          <p:cNvPr id="11" name="Text Box 15"/>
          <p:cNvSpPr txBox="1">
            <a:spLocks noChangeArrowheads="1"/>
          </p:cNvSpPr>
          <p:nvPr/>
        </p:nvSpPr>
        <p:spPr bwMode="auto">
          <a:xfrm>
            <a:off x="7764463" y="-26988"/>
            <a:ext cx="1416050" cy="830263"/>
          </a:xfrm>
          <a:prstGeom prst="rect">
            <a:avLst/>
          </a:prstGeom>
          <a:noFill/>
          <a:ln>
            <a:noFill/>
          </a:ln>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auto" hangingPunct="1">
              <a:spcBef>
                <a:spcPts val="0"/>
              </a:spcBef>
              <a:spcAft>
                <a:spcPts val="0"/>
              </a:spcAft>
              <a:defRPr/>
            </a:pPr>
            <a:r>
              <a:rPr lang="en-US" b="1" kern="0" dirty="0">
                <a:solidFill>
                  <a:srgbClr val="FFFFFF"/>
                </a:solidFill>
                <a:cs typeface="Arial" charset="0"/>
              </a:rPr>
              <a:t>34a</a:t>
            </a:r>
            <a:br>
              <a:rPr lang="en-US" b="1" kern="0" dirty="0">
                <a:solidFill>
                  <a:srgbClr val="FFFFFF"/>
                </a:solidFill>
                <a:cs typeface="Arial" charset="0"/>
              </a:rPr>
            </a:br>
            <a:r>
              <a:rPr lang="en-US" b="1" kern="0" dirty="0">
                <a:solidFill>
                  <a:srgbClr val="FFFFFF"/>
                </a:solidFill>
                <a:cs typeface="Arial" charset="0"/>
              </a:rPr>
              <a:t>Purpose</a:t>
            </a:r>
            <a:endParaRPr lang="en-US" kern="0" dirty="0">
              <a:solidFill>
                <a:srgbClr val="FFFFFF"/>
              </a:solidFill>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1000" fill="hold"/>
                                        <p:tgtEl>
                                          <p:spTgt spid="6"/>
                                        </p:tgtEl>
                                        <p:attrNameLst>
                                          <p:attrName>ppt_w</p:attrName>
                                        </p:attrNameLst>
                                      </p:cBhvr>
                                      <p:tavLst>
                                        <p:tav tm="0">
                                          <p:val>
                                            <p:strVal val="#ppt_w*0.70"/>
                                          </p:val>
                                        </p:tav>
                                        <p:tav tm="100000">
                                          <p:val>
                                            <p:strVal val="#ppt_w"/>
                                          </p:val>
                                        </p:tav>
                                      </p:tavLst>
                                    </p:anim>
                                    <p:anim calcmode="lin" valueType="num">
                                      <p:cBhvr>
                                        <p:cTn id="15" dur="1000" fill="hold"/>
                                        <p:tgtEl>
                                          <p:spTgt spid="6"/>
                                        </p:tgtEl>
                                        <p:attrNameLst>
                                          <p:attrName>ppt_h</p:attrName>
                                        </p:attrNameLst>
                                      </p:cBhvr>
                                      <p:tavLst>
                                        <p:tav tm="0">
                                          <p:val>
                                            <p:strVal val="#ppt_h"/>
                                          </p:val>
                                        </p:tav>
                                        <p:tav tm="100000">
                                          <p:val>
                                            <p:strVal val="#ppt_h"/>
                                          </p:val>
                                        </p:tav>
                                      </p:tavLst>
                                    </p:anim>
                                    <p:animEffect transition="in" filter="fade">
                                      <p:cBhvr>
                                        <p:cTn id="16" dur="1000"/>
                                        <p:tgtEl>
                                          <p:spTgt spid="6"/>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1000" fill="hold"/>
                                        <p:tgtEl>
                                          <p:spTgt spid="7"/>
                                        </p:tgtEl>
                                        <p:attrNameLst>
                                          <p:attrName>ppt_w</p:attrName>
                                        </p:attrNameLst>
                                      </p:cBhvr>
                                      <p:tavLst>
                                        <p:tav tm="0">
                                          <p:val>
                                            <p:strVal val="#ppt_w*0.70"/>
                                          </p:val>
                                        </p:tav>
                                        <p:tav tm="100000">
                                          <p:val>
                                            <p:strVal val="#ppt_w"/>
                                          </p:val>
                                        </p:tav>
                                      </p:tavLst>
                                    </p:anim>
                                    <p:anim calcmode="lin" valueType="num">
                                      <p:cBhvr>
                                        <p:cTn id="22" dur="1000" fill="hold"/>
                                        <p:tgtEl>
                                          <p:spTgt spid="7"/>
                                        </p:tgtEl>
                                        <p:attrNameLst>
                                          <p:attrName>ppt_h</p:attrName>
                                        </p:attrNameLst>
                                      </p:cBhvr>
                                      <p:tavLst>
                                        <p:tav tm="0">
                                          <p:val>
                                            <p:strVal val="#ppt_h"/>
                                          </p:val>
                                        </p:tav>
                                        <p:tav tm="100000">
                                          <p:val>
                                            <p:strVal val="#ppt_h"/>
                                          </p:val>
                                        </p:tav>
                                      </p:tavLst>
                                    </p:anim>
                                    <p:animEffect transition="in" filter="fade">
                                      <p:cBhvr>
                                        <p:cTn id="23" dur="1000"/>
                                        <p:tgtEl>
                                          <p:spTgt spid="7"/>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1000" fill="hold"/>
                                        <p:tgtEl>
                                          <p:spTgt spid="8"/>
                                        </p:tgtEl>
                                        <p:attrNameLst>
                                          <p:attrName>ppt_w</p:attrName>
                                        </p:attrNameLst>
                                      </p:cBhvr>
                                      <p:tavLst>
                                        <p:tav tm="0">
                                          <p:val>
                                            <p:strVal val="#ppt_w*0.70"/>
                                          </p:val>
                                        </p:tav>
                                        <p:tav tm="100000">
                                          <p:val>
                                            <p:strVal val="#ppt_w"/>
                                          </p:val>
                                        </p:tav>
                                      </p:tavLst>
                                    </p:anim>
                                    <p:anim calcmode="lin" valueType="num">
                                      <p:cBhvr>
                                        <p:cTn id="29" dur="1000" fill="hold"/>
                                        <p:tgtEl>
                                          <p:spTgt spid="8"/>
                                        </p:tgtEl>
                                        <p:attrNameLst>
                                          <p:attrName>ppt_h</p:attrName>
                                        </p:attrNameLst>
                                      </p:cBhvr>
                                      <p:tavLst>
                                        <p:tav tm="0">
                                          <p:val>
                                            <p:strVal val="#ppt_h"/>
                                          </p:val>
                                        </p:tav>
                                        <p:tav tm="100000">
                                          <p:val>
                                            <p:strVal val="#ppt_h"/>
                                          </p:val>
                                        </p:tav>
                                      </p:tavLst>
                                    </p:anim>
                                    <p:animEffect transition="in" filter="fade">
                                      <p:cBhvr>
                                        <p:cTn id="30" dur="1000"/>
                                        <p:tgtEl>
                                          <p:spTgt spid="8"/>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49" presetClass="entr" presetSubtype="0" decel="100000" fill="hold" nodeType="clickEffect">
                                  <p:stCondLst>
                                    <p:cond delay="0"/>
                                  </p:stCondLst>
                                  <p:childTnLst>
                                    <p:set>
                                      <p:cBhvr>
                                        <p:cTn id="34" dur="1" fill="hold">
                                          <p:stCondLst>
                                            <p:cond delay="0"/>
                                          </p:stCondLst>
                                        </p:cTn>
                                        <p:tgtEl>
                                          <p:spTgt spid="3"/>
                                        </p:tgtEl>
                                        <p:attrNameLst>
                                          <p:attrName>style.visibility</p:attrName>
                                        </p:attrNameLst>
                                      </p:cBhvr>
                                      <p:to>
                                        <p:strVal val="visible"/>
                                      </p:to>
                                    </p:set>
                                    <p:anim calcmode="lin" valueType="num">
                                      <p:cBhvr>
                                        <p:cTn id="35" dur="500" fill="hold"/>
                                        <p:tgtEl>
                                          <p:spTgt spid="3"/>
                                        </p:tgtEl>
                                        <p:attrNameLst>
                                          <p:attrName>ppt_w</p:attrName>
                                        </p:attrNameLst>
                                      </p:cBhvr>
                                      <p:tavLst>
                                        <p:tav tm="0">
                                          <p:val>
                                            <p:fltVal val="0"/>
                                          </p:val>
                                        </p:tav>
                                        <p:tav tm="100000">
                                          <p:val>
                                            <p:strVal val="#ppt_w"/>
                                          </p:val>
                                        </p:tav>
                                      </p:tavLst>
                                    </p:anim>
                                    <p:anim calcmode="lin" valueType="num">
                                      <p:cBhvr>
                                        <p:cTn id="36" dur="500" fill="hold"/>
                                        <p:tgtEl>
                                          <p:spTgt spid="3"/>
                                        </p:tgtEl>
                                        <p:attrNameLst>
                                          <p:attrName>ppt_h</p:attrName>
                                        </p:attrNameLst>
                                      </p:cBhvr>
                                      <p:tavLst>
                                        <p:tav tm="0">
                                          <p:val>
                                            <p:fltVal val="0"/>
                                          </p:val>
                                        </p:tav>
                                        <p:tav tm="100000">
                                          <p:val>
                                            <p:strVal val="#ppt_h"/>
                                          </p:val>
                                        </p:tav>
                                      </p:tavLst>
                                    </p:anim>
                                    <p:anim calcmode="lin" valueType="num">
                                      <p:cBhvr>
                                        <p:cTn id="37" dur="500" fill="hold"/>
                                        <p:tgtEl>
                                          <p:spTgt spid="3"/>
                                        </p:tgtEl>
                                        <p:attrNameLst>
                                          <p:attrName>style.rotation</p:attrName>
                                        </p:attrNameLst>
                                      </p:cBhvr>
                                      <p:tavLst>
                                        <p:tav tm="0">
                                          <p:val>
                                            <p:fltVal val="360"/>
                                          </p:val>
                                        </p:tav>
                                        <p:tav tm="100000">
                                          <p:val>
                                            <p:fltVal val="0"/>
                                          </p:val>
                                        </p:tav>
                                      </p:tavLst>
                                    </p:anim>
                                    <p:animEffect transition="in" filter="fade">
                                      <p:cBhvr>
                                        <p:cTn id="3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8076" name="AutoShape 1068"/>
          <p:cNvSpPr>
            <a:spLocks noChangeArrowheads="1"/>
          </p:cNvSpPr>
          <p:nvPr/>
        </p:nvSpPr>
        <p:spPr bwMode="auto">
          <a:xfrm>
            <a:off x="0" y="3352800"/>
            <a:ext cx="6400800" cy="3505200"/>
          </a:xfrm>
          <a:prstGeom prst="rightArrowCallout">
            <a:avLst>
              <a:gd name="adj1" fmla="val 25000"/>
              <a:gd name="adj2" fmla="val 25000"/>
              <a:gd name="adj3" fmla="val 30435"/>
              <a:gd name="adj4" fmla="val 66667"/>
            </a:avLst>
          </a:prstGeom>
          <a:solidFill>
            <a:srgbClr val="800080"/>
          </a:solidFill>
          <a:ln w="9525">
            <a:solidFill>
              <a:schemeClr val="tx1"/>
            </a:solidFill>
            <a:miter lim="800000"/>
            <a:headEnd/>
            <a:tailEnd/>
          </a:ln>
        </p:spPr>
        <p:txBody>
          <a:bodyPr wrap="none" anchor="ctr"/>
          <a:lstStyle/>
          <a:p>
            <a:endParaRPr lang="en-US">
              <a:solidFill>
                <a:srgbClr val="BBE0E3"/>
              </a:solidFill>
              <a:latin typeface="Arial" charset="0"/>
            </a:endParaRPr>
          </a:p>
        </p:txBody>
      </p:sp>
      <p:sp>
        <p:nvSpPr>
          <p:cNvPr id="1068034" name="Rectangle 1026"/>
          <p:cNvSpPr>
            <a:spLocks noGrp="1" noChangeArrowheads="1"/>
          </p:cNvSpPr>
          <p:nvPr>
            <p:ph type="title"/>
          </p:nvPr>
        </p:nvSpPr>
        <p:spPr>
          <a:xfrm>
            <a:off x="685800" y="158750"/>
            <a:ext cx="7772400" cy="533400"/>
          </a:xfrm>
          <a:effectLst>
            <a:outerShdw blurRad="63500" dist="155023" dir="12899521" algn="ctr" rotWithShape="0">
              <a:srgbClr val="07070B">
                <a:alpha val="74998"/>
              </a:srgbClr>
            </a:outerShdw>
          </a:effectLst>
        </p:spPr>
        <p:txBody>
          <a:bodyPr/>
          <a:lstStyle/>
          <a:p>
            <a:pPr eaLnBrk="1" hangingPunct="1">
              <a:defRPr/>
            </a:pPr>
            <a:r>
              <a:rPr kumimoji="0" lang="en-US" sz="3600" dirty="0">
                <a:latin typeface="Helvetica" charset="0"/>
                <a:ea typeface="ＭＳ Ｐゴシック" charset="0"/>
                <a:cs typeface="ＭＳ Ｐゴシック" charset="0"/>
              </a:rPr>
              <a:t>Matthew 18:15-20 </a:t>
            </a:r>
            <a:r>
              <a:rPr kumimoji="0" lang="en-US" sz="2400" dirty="0">
                <a:latin typeface="Helvetica" charset="0"/>
                <a:ea typeface="ＭＳ Ｐゴシック" charset="0"/>
                <a:cs typeface="ＭＳ Ｐゴシック" charset="0"/>
              </a:rPr>
              <a:t>(NIV 1984 ed.)</a:t>
            </a:r>
            <a:endParaRPr kumimoji="0" lang="en-US" dirty="0">
              <a:latin typeface="Helvetica" charset="0"/>
              <a:ea typeface="ＭＳ Ｐゴシック" charset="0"/>
              <a:cs typeface="ＭＳ Ｐゴシック" charset="0"/>
            </a:endParaRPr>
          </a:p>
        </p:txBody>
      </p:sp>
      <p:sp>
        <p:nvSpPr>
          <p:cNvPr id="1068074" name="AutoShape 1066"/>
          <p:cNvSpPr>
            <a:spLocks noChangeArrowheads="1"/>
          </p:cNvSpPr>
          <p:nvPr/>
        </p:nvSpPr>
        <p:spPr bwMode="auto">
          <a:xfrm>
            <a:off x="0" y="838200"/>
            <a:ext cx="6400800" cy="3505200"/>
          </a:xfrm>
          <a:prstGeom prst="rightArrowCallout">
            <a:avLst>
              <a:gd name="adj1" fmla="val 25000"/>
              <a:gd name="adj2" fmla="val 25000"/>
              <a:gd name="adj3" fmla="val 30435"/>
              <a:gd name="adj4" fmla="val 66667"/>
            </a:avLst>
          </a:prstGeom>
          <a:solidFill>
            <a:srgbClr val="000000"/>
          </a:solidFill>
          <a:ln w="9525">
            <a:solidFill>
              <a:schemeClr val="tx1"/>
            </a:solidFill>
            <a:miter lim="800000"/>
            <a:headEnd/>
            <a:tailEnd/>
          </a:ln>
        </p:spPr>
        <p:txBody>
          <a:bodyPr wrap="none" anchor="ctr"/>
          <a:lstStyle/>
          <a:p>
            <a:endParaRPr lang="en-US">
              <a:solidFill>
                <a:srgbClr val="BBE0E3"/>
              </a:solidFill>
              <a:latin typeface="Arial" charset="0"/>
            </a:endParaRPr>
          </a:p>
        </p:txBody>
      </p:sp>
      <p:sp>
        <p:nvSpPr>
          <p:cNvPr id="1068071" name="Rectangle 1063"/>
          <p:cNvSpPr>
            <a:spLocks noChangeArrowheads="1"/>
          </p:cNvSpPr>
          <p:nvPr/>
        </p:nvSpPr>
        <p:spPr bwMode="auto">
          <a:xfrm>
            <a:off x="34925" y="838200"/>
            <a:ext cx="9144000" cy="6019800"/>
          </a:xfrm>
          <a:prstGeom prst="rect">
            <a:avLst/>
          </a:prstGeom>
          <a:noFill/>
          <a:ln>
            <a:noFill/>
          </a:ln>
          <a:effectLst>
            <a:outerShdw blurRad="63500" dist="155023" dir="12899521" algn="ctr" rotWithShape="0">
              <a:srgbClr val="07070B">
                <a:alpha val="74998"/>
              </a:srgbClr>
            </a:outerShdw>
          </a:effectLst>
        </p:spPr>
        <p:txBody>
          <a:bodyPr anchor="ctr"/>
          <a:lstStyle/>
          <a:p>
            <a:pPr eaLnBrk="1" hangingPunct="1">
              <a:defRPr/>
            </a:pPr>
            <a:r>
              <a:rPr kumimoji="1" lang="en-US" sz="2600" b="1" dirty="0">
                <a:solidFill>
                  <a:srgbClr val="FFFFFF"/>
                </a:solidFill>
                <a:latin typeface="Arial"/>
                <a:cs typeface="Arial"/>
              </a:rPr>
              <a:t>If your brother sins against you, go and show him his fault, </a:t>
            </a:r>
            <a:r>
              <a:rPr kumimoji="1" lang="en-US" sz="2600" b="1" dirty="0">
                <a:solidFill>
                  <a:srgbClr val="FFFF43"/>
                </a:solidFill>
                <a:latin typeface="Arial"/>
                <a:cs typeface="Arial"/>
              </a:rPr>
              <a:t>just between the two</a:t>
            </a:r>
            <a:r>
              <a:rPr kumimoji="1" lang="en-US" sz="2600" b="1" dirty="0">
                <a:solidFill>
                  <a:srgbClr val="FFFFFF"/>
                </a:solidFill>
                <a:latin typeface="Arial"/>
                <a:cs typeface="Arial"/>
              </a:rPr>
              <a:t> of you.  If he listens to you, you have won your brother over.  </a:t>
            </a:r>
            <a:r>
              <a:rPr kumimoji="1" lang="en-US" sz="2600" b="1" baseline="30000" dirty="0">
                <a:solidFill>
                  <a:srgbClr val="FFFFFF"/>
                </a:solidFill>
                <a:latin typeface="Arial"/>
                <a:cs typeface="Arial"/>
              </a:rPr>
              <a:t>16</a:t>
            </a:r>
            <a:r>
              <a:rPr kumimoji="1" lang="en-US" sz="2600" b="1" dirty="0">
                <a:solidFill>
                  <a:srgbClr val="FFFFFF"/>
                </a:solidFill>
                <a:latin typeface="Arial"/>
                <a:cs typeface="Arial"/>
              </a:rPr>
              <a:t>But if he will not listen, </a:t>
            </a:r>
            <a:r>
              <a:rPr kumimoji="1" lang="en-US" sz="2600" b="1" dirty="0">
                <a:solidFill>
                  <a:srgbClr val="FFFF43"/>
                </a:solidFill>
                <a:latin typeface="Arial"/>
                <a:cs typeface="Arial"/>
              </a:rPr>
              <a:t>take one or two others</a:t>
            </a:r>
            <a:r>
              <a:rPr kumimoji="1" lang="en-US" sz="2600" b="1" dirty="0">
                <a:solidFill>
                  <a:srgbClr val="FFFFFF"/>
                </a:solidFill>
                <a:latin typeface="Arial"/>
                <a:cs typeface="Arial"/>
              </a:rPr>
              <a:t> along, so that </a:t>
            </a:r>
            <a:r>
              <a:rPr kumimoji="1" lang="fr-FR" sz="2600" b="1" dirty="0">
                <a:solidFill>
                  <a:srgbClr val="FFFFFF"/>
                </a:solidFill>
                <a:latin typeface="Arial"/>
                <a:cs typeface="Arial"/>
              </a:rPr>
              <a:t>'</a:t>
            </a:r>
            <a:r>
              <a:rPr kumimoji="1" lang="en-US" sz="2600" b="1" dirty="0">
                <a:solidFill>
                  <a:srgbClr val="FFFFFF"/>
                </a:solidFill>
                <a:latin typeface="Arial"/>
                <a:cs typeface="Arial"/>
              </a:rPr>
              <a:t>every matter may be established by the testimony of two or three witnesses.</a:t>
            </a:r>
            <a:r>
              <a:rPr kumimoji="1" lang="fr-FR" sz="2600" b="1" dirty="0">
                <a:solidFill>
                  <a:srgbClr val="FFFFFF"/>
                </a:solidFill>
                <a:latin typeface="Arial"/>
                <a:cs typeface="Arial"/>
              </a:rPr>
              <a:t>'</a:t>
            </a:r>
            <a:r>
              <a:rPr kumimoji="1" lang="en-US" sz="2600" b="1" dirty="0">
                <a:solidFill>
                  <a:srgbClr val="FFFFFF"/>
                </a:solidFill>
                <a:latin typeface="Arial"/>
                <a:cs typeface="Arial"/>
              </a:rPr>
              <a:t>  </a:t>
            </a:r>
            <a:r>
              <a:rPr kumimoji="1" lang="en-US" sz="2600" b="1" baseline="30000" dirty="0">
                <a:solidFill>
                  <a:srgbClr val="FFFFFF"/>
                </a:solidFill>
                <a:latin typeface="Arial"/>
                <a:cs typeface="Arial"/>
              </a:rPr>
              <a:t>17</a:t>
            </a:r>
            <a:r>
              <a:rPr kumimoji="1" lang="en-US" sz="2600" b="1" dirty="0">
                <a:solidFill>
                  <a:srgbClr val="FFFFFF"/>
                </a:solidFill>
                <a:latin typeface="Arial"/>
                <a:cs typeface="Arial"/>
              </a:rPr>
              <a:t>If he refuses to listen to them, </a:t>
            </a:r>
            <a:r>
              <a:rPr kumimoji="1" lang="en-US" sz="2600" b="1" dirty="0">
                <a:solidFill>
                  <a:srgbClr val="FFFF43"/>
                </a:solidFill>
                <a:latin typeface="Arial"/>
                <a:cs typeface="Arial"/>
              </a:rPr>
              <a:t>tell it to the church</a:t>
            </a:r>
            <a:r>
              <a:rPr kumimoji="1" lang="en-US" sz="2600" b="1" dirty="0">
                <a:solidFill>
                  <a:srgbClr val="FFFFFF"/>
                </a:solidFill>
                <a:latin typeface="Arial"/>
                <a:cs typeface="Arial"/>
              </a:rPr>
              <a:t>; and if he refuses to listen even to the church, treat him as you would a </a:t>
            </a:r>
            <a:r>
              <a:rPr kumimoji="1" lang="en-US" sz="2600" b="1" dirty="0">
                <a:solidFill>
                  <a:srgbClr val="FFFF43"/>
                </a:solidFill>
                <a:latin typeface="Arial"/>
                <a:cs typeface="Arial"/>
              </a:rPr>
              <a:t>pagan or a tax collector</a:t>
            </a:r>
            <a:r>
              <a:rPr kumimoji="1" lang="en-US" sz="2600" b="1" dirty="0">
                <a:solidFill>
                  <a:srgbClr val="FFFFFF"/>
                </a:solidFill>
                <a:latin typeface="Arial"/>
                <a:cs typeface="Arial"/>
              </a:rPr>
              <a:t>.  </a:t>
            </a:r>
            <a:br>
              <a:rPr kumimoji="1" lang="en-US" sz="2600" b="1" dirty="0">
                <a:solidFill>
                  <a:srgbClr val="FFFFFF"/>
                </a:solidFill>
                <a:latin typeface="Arial"/>
                <a:cs typeface="Arial"/>
              </a:rPr>
            </a:br>
            <a:r>
              <a:rPr kumimoji="1" lang="en-US" sz="2600" b="1" baseline="30000" dirty="0">
                <a:solidFill>
                  <a:srgbClr val="FFFFFF"/>
                </a:solidFill>
                <a:latin typeface="Arial"/>
                <a:cs typeface="Arial"/>
              </a:rPr>
              <a:t>18</a:t>
            </a:r>
            <a:r>
              <a:rPr kumimoji="1" lang="en-US" sz="2600" b="1" dirty="0">
                <a:solidFill>
                  <a:srgbClr val="FFFFFF"/>
                </a:solidFill>
                <a:latin typeface="Arial"/>
                <a:cs typeface="Arial"/>
              </a:rPr>
              <a:t>I tell you the truth, whatever you bind on earth will be bound in heaven, and whatever you loose on earth will be loosed in heaven.  </a:t>
            </a:r>
            <a:r>
              <a:rPr kumimoji="1" lang="en-US" sz="2600" b="1" baseline="30000" dirty="0">
                <a:solidFill>
                  <a:srgbClr val="FFFFFF"/>
                </a:solidFill>
                <a:latin typeface="Arial"/>
                <a:cs typeface="Arial"/>
              </a:rPr>
              <a:t>19</a:t>
            </a:r>
            <a:r>
              <a:rPr kumimoji="1" lang="en-US" sz="2600" b="1" dirty="0">
                <a:solidFill>
                  <a:srgbClr val="FFFFFF"/>
                </a:solidFill>
                <a:latin typeface="Arial"/>
                <a:cs typeface="Arial"/>
              </a:rPr>
              <a:t>Again, I tell you that if two of you on earth agree about anything you ask for, it will be done for you by my Father in heaven.  </a:t>
            </a:r>
            <a:r>
              <a:rPr kumimoji="1" lang="en-US" sz="2600" b="1" baseline="30000" dirty="0">
                <a:solidFill>
                  <a:srgbClr val="FFFFFF"/>
                </a:solidFill>
                <a:latin typeface="Arial"/>
                <a:cs typeface="Arial"/>
              </a:rPr>
              <a:t>20</a:t>
            </a:r>
            <a:r>
              <a:rPr kumimoji="1" lang="en-US" sz="2600" b="1" dirty="0">
                <a:solidFill>
                  <a:srgbClr val="FFFFFF"/>
                </a:solidFill>
                <a:latin typeface="Arial"/>
                <a:cs typeface="Arial"/>
              </a:rPr>
              <a:t>For where two or three come together in my name, there am I with them.</a:t>
            </a:r>
          </a:p>
        </p:txBody>
      </p:sp>
      <p:sp>
        <p:nvSpPr>
          <p:cNvPr id="1068075" name="AutoShape 1067"/>
          <p:cNvSpPr>
            <a:spLocks noChangeArrowheads="1"/>
          </p:cNvSpPr>
          <p:nvPr/>
        </p:nvSpPr>
        <p:spPr bwMode="auto">
          <a:xfrm>
            <a:off x="5715000" y="914400"/>
            <a:ext cx="3429000" cy="2971800"/>
          </a:xfrm>
          <a:prstGeom prst="verticalScroll">
            <a:avLst>
              <a:gd name="adj" fmla="val 12500"/>
            </a:avLst>
          </a:prstGeom>
          <a:solidFill>
            <a:srgbClr val="000000"/>
          </a:solidFill>
          <a:ln w="9525">
            <a:solidFill>
              <a:schemeClr val="tx1"/>
            </a:solidFill>
            <a:round/>
            <a:headEnd/>
            <a:tailEnd/>
          </a:ln>
        </p:spPr>
        <p:txBody>
          <a:bodyPr wrap="none" anchor="ctr"/>
          <a:lstStyle/>
          <a:p>
            <a:endParaRPr lang="en-US">
              <a:solidFill>
                <a:srgbClr val="BBE0E3"/>
              </a:solidFill>
              <a:latin typeface="Arial" charset="0"/>
            </a:endParaRPr>
          </a:p>
        </p:txBody>
      </p:sp>
      <p:sp>
        <p:nvSpPr>
          <p:cNvPr id="1068072" name="Rectangle 1064"/>
          <p:cNvSpPr>
            <a:spLocks noChangeArrowheads="1"/>
          </p:cNvSpPr>
          <p:nvPr/>
        </p:nvSpPr>
        <p:spPr bwMode="auto">
          <a:xfrm>
            <a:off x="6096000" y="1371600"/>
            <a:ext cx="2819400" cy="2438400"/>
          </a:xfrm>
          <a:prstGeom prst="rect">
            <a:avLst/>
          </a:prstGeom>
          <a:noFill/>
          <a:ln>
            <a:noFill/>
          </a:ln>
          <a:effectLst/>
        </p:spPr>
        <p:txBody>
          <a:bodyPr anchor="ctr"/>
          <a:lstStyle/>
          <a:p>
            <a:pPr algn="ctr" eaLnBrk="1" hangingPunct="1">
              <a:defRPr/>
            </a:pPr>
            <a:r>
              <a:rPr lang="en-US" sz="3600" b="1" dirty="0">
                <a:solidFill>
                  <a:srgbClr val="FFFF00"/>
                </a:solidFill>
                <a:effectLst>
                  <a:glow rad="152400">
                    <a:srgbClr val="000000">
                      <a:alpha val="75000"/>
                    </a:srgbClr>
                  </a:glow>
                </a:effectLst>
                <a:latin typeface="Helvetica" charset="0"/>
                <a:ea typeface="ＭＳ Ｐゴシック" charset="-128"/>
                <a:cs typeface="ＭＳ Ｐゴシック" charset="-128"/>
              </a:rPr>
              <a:t>How</a:t>
            </a:r>
            <a:r>
              <a:rPr lang="en-US" sz="3600" b="1" dirty="0">
                <a:solidFill>
                  <a:srgbClr val="FFFFFF"/>
                </a:solidFill>
                <a:effectLst>
                  <a:glow rad="152400">
                    <a:srgbClr val="000000">
                      <a:alpha val="75000"/>
                    </a:srgbClr>
                  </a:glow>
                </a:effectLst>
                <a:latin typeface="Helvetica" charset="0"/>
                <a:ea typeface="ＭＳ Ｐゴシック" charset="-128"/>
                <a:cs typeface="ＭＳ Ｐゴシック" charset="-128"/>
              </a:rPr>
              <a:t> to Restore</a:t>
            </a:r>
            <a:br>
              <a:rPr lang="en-US" sz="3600" b="1" dirty="0">
                <a:solidFill>
                  <a:srgbClr val="FFFFFF"/>
                </a:solidFill>
                <a:effectLst>
                  <a:glow rad="152400">
                    <a:srgbClr val="000000">
                      <a:alpha val="75000"/>
                    </a:srgbClr>
                  </a:glow>
                </a:effectLst>
                <a:latin typeface="Helvetica" charset="0"/>
                <a:ea typeface="ＭＳ Ｐゴシック" charset="-128"/>
                <a:cs typeface="ＭＳ Ｐゴシック" charset="-128"/>
              </a:rPr>
            </a:br>
            <a:r>
              <a:rPr lang="en-US" sz="3600" b="1" dirty="0">
                <a:solidFill>
                  <a:srgbClr val="FFFFFF"/>
                </a:solidFill>
                <a:effectLst>
                  <a:glow rad="152400">
                    <a:srgbClr val="000000">
                      <a:alpha val="75000"/>
                    </a:srgbClr>
                  </a:glow>
                </a:effectLst>
                <a:latin typeface="Helvetica" charset="0"/>
                <a:ea typeface="ＭＳ Ｐゴシック" charset="-128"/>
                <a:cs typeface="ＭＳ Ｐゴシック" charset="-128"/>
              </a:rPr>
              <a:t>15-17</a:t>
            </a:r>
            <a:endParaRPr lang="en-US" sz="4400" b="1" dirty="0">
              <a:solidFill>
                <a:srgbClr val="FFFFFF"/>
              </a:solidFill>
              <a:effectLst>
                <a:glow rad="152400">
                  <a:srgbClr val="000000">
                    <a:alpha val="75000"/>
                  </a:srgbClr>
                </a:glow>
              </a:effectLst>
              <a:latin typeface="Helvetica" charset="0"/>
              <a:ea typeface="ＭＳ Ｐゴシック" charset="-128"/>
              <a:cs typeface="ＭＳ Ｐゴシック" charset="-128"/>
            </a:endParaRPr>
          </a:p>
        </p:txBody>
      </p:sp>
      <p:sp>
        <p:nvSpPr>
          <p:cNvPr id="1068077" name="AutoShape 1069"/>
          <p:cNvSpPr>
            <a:spLocks noChangeArrowheads="1"/>
          </p:cNvSpPr>
          <p:nvPr/>
        </p:nvSpPr>
        <p:spPr bwMode="auto">
          <a:xfrm>
            <a:off x="5715000" y="3886200"/>
            <a:ext cx="3429000" cy="2895600"/>
          </a:xfrm>
          <a:prstGeom prst="verticalScroll">
            <a:avLst>
              <a:gd name="adj" fmla="val 12500"/>
            </a:avLst>
          </a:prstGeom>
          <a:solidFill>
            <a:srgbClr val="800080"/>
          </a:solidFill>
          <a:ln w="9525">
            <a:solidFill>
              <a:schemeClr val="tx1"/>
            </a:solidFill>
            <a:round/>
            <a:headEnd/>
            <a:tailEnd/>
          </a:ln>
        </p:spPr>
        <p:txBody>
          <a:bodyPr wrap="none" anchor="ctr"/>
          <a:lstStyle/>
          <a:p>
            <a:endParaRPr lang="en-US">
              <a:solidFill>
                <a:srgbClr val="BBE0E3"/>
              </a:solidFill>
              <a:latin typeface="Arial" charset="0"/>
            </a:endParaRPr>
          </a:p>
        </p:txBody>
      </p:sp>
      <p:sp>
        <p:nvSpPr>
          <p:cNvPr id="1068078" name="Rectangle 1070"/>
          <p:cNvSpPr>
            <a:spLocks noChangeArrowheads="1"/>
          </p:cNvSpPr>
          <p:nvPr/>
        </p:nvSpPr>
        <p:spPr bwMode="auto">
          <a:xfrm>
            <a:off x="6019800" y="4191000"/>
            <a:ext cx="2819400" cy="2438400"/>
          </a:xfrm>
          <a:prstGeom prst="rect">
            <a:avLst/>
          </a:prstGeom>
          <a:noFill/>
          <a:ln>
            <a:noFill/>
          </a:ln>
          <a:effectLst/>
        </p:spPr>
        <p:txBody>
          <a:bodyPr anchor="ctr"/>
          <a:lstStyle/>
          <a:p>
            <a:pPr algn="ctr" eaLnBrk="1" hangingPunct="1">
              <a:defRPr/>
            </a:pPr>
            <a:r>
              <a:rPr lang="en-US" sz="3600" b="1">
                <a:solidFill>
                  <a:srgbClr val="FFFF00"/>
                </a:solidFill>
                <a:effectLst>
                  <a:glow rad="152400">
                    <a:srgbClr val="000000">
                      <a:alpha val="75000"/>
                    </a:srgbClr>
                  </a:glow>
                </a:effectLst>
                <a:latin typeface="Helvetica" charset="0"/>
                <a:ea typeface="ＭＳ Ｐゴシック" charset="-128"/>
                <a:cs typeface="ＭＳ Ｐゴシック" charset="-128"/>
              </a:rPr>
              <a:t>Why</a:t>
            </a:r>
            <a:r>
              <a:rPr lang="en-US" sz="3600" b="1">
                <a:solidFill>
                  <a:srgbClr val="FFFFFF"/>
                </a:solidFill>
                <a:effectLst>
                  <a:glow rad="152400">
                    <a:srgbClr val="000000">
                      <a:alpha val="75000"/>
                    </a:srgbClr>
                  </a:glow>
                </a:effectLst>
                <a:latin typeface="Helvetica" charset="0"/>
                <a:ea typeface="ＭＳ Ｐゴシック" charset="-128"/>
                <a:cs typeface="ＭＳ Ｐゴシック" charset="-128"/>
              </a:rPr>
              <a:t> to Restore</a:t>
            </a:r>
            <a:br>
              <a:rPr lang="en-US" sz="3600" b="1">
                <a:solidFill>
                  <a:srgbClr val="FFFFFF"/>
                </a:solidFill>
                <a:effectLst>
                  <a:glow rad="152400">
                    <a:srgbClr val="000000">
                      <a:alpha val="75000"/>
                    </a:srgbClr>
                  </a:glow>
                </a:effectLst>
                <a:latin typeface="Helvetica" charset="0"/>
                <a:ea typeface="ＭＳ Ｐゴシック" charset="-128"/>
                <a:cs typeface="ＭＳ Ｐゴシック" charset="-128"/>
              </a:rPr>
            </a:br>
            <a:r>
              <a:rPr lang="en-US" sz="3600" b="1">
                <a:solidFill>
                  <a:srgbClr val="FFFFFF"/>
                </a:solidFill>
                <a:effectLst>
                  <a:glow rad="152400">
                    <a:srgbClr val="000000">
                      <a:alpha val="75000"/>
                    </a:srgbClr>
                  </a:glow>
                </a:effectLst>
                <a:latin typeface="Helvetica" charset="0"/>
                <a:ea typeface="ＭＳ Ｐゴシック" charset="-128"/>
                <a:cs typeface="ＭＳ Ｐゴシック" charset="-128"/>
              </a:rPr>
              <a:t>18-20</a:t>
            </a:r>
            <a:endParaRPr lang="en-US" sz="4400" b="1">
              <a:solidFill>
                <a:srgbClr val="FFFFFF"/>
              </a:solidFill>
              <a:effectLst>
                <a:glow rad="152400">
                  <a:srgbClr val="000000">
                    <a:alpha val="75000"/>
                  </a:srgbClr>
                </a:glow>
              </a:effectLst>
              <a:latin typeface="Helvetica" charset="0"/>
              <a:ea typeface="ＭＳ Ｐゴシック" charset="-128"/>
              <a:cs typeface="ＭＳ Ｐゴシック" charset="-12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68074"/>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1068075"/>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499"/>
                                          </p:stCondLst>
                                        </p:cTn>
                                        <p:tgtEl>
                                          <p:spTgt spid="1068072">
                                            <p:txEl>
                                              <p:pRg st="0" end="0"/>
                                            </p:txEl>
                                          </p:spTgt>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grpId="0" nodeType="clickEffect">
                                  <p:stCondLst>
                                    <p:cond delay="0"/>
                                  </p:stCondLst>
                                  <p:childTnLst>
                                    <p:set>
                                      <p:cBhvr>
                                        <p:cTn id="15" dur="1" fill="hold">
                                          <p:stCondLst>
                                            <p:cond delay="499"/>
                                          </p:stCondLst>
                                        </p:cTn>
                                        <p:tgtEl>
                                          <p:spTgt spid="1068076"/>
                                        </p:tgtEl>
                                        <p:attrNameLst>
                                          <p:attrName>style.visibility</p:attrName>
                                        </p:attrNameLst>
                                      </p:cBhvr>
                                      <p:to>
                                        <p:strVal val="visible"/>
                                      </p:to>
                                    </p:set>
                                  </p:childTnLst>
                                </p:cTn>
                              </p:par>
                            </p:childTnLst>
                          </p:cTn>
                        </p:par>
                        <p:par>
                          <p:cTn id="16" fill="hold" nodeType="afterGroup">
                            <p:stCondLst>
                              <p:cond delay="500"/>
                            </p:stCondLst>
                            <p:childTnLst>
                              <p:par>
                                <p:cTn id="17" presetID="1" presetClass="entr" presetSubtype="0" fill="hold" grpId="0" nodeType="afterEffect">
                                  <p:stCondLst>
                                    <p:cond delay="0"/>
                                  </p:stCondLst>
                                  <p:childTnLst>
                                    <p:set>
                                      <p:cBhvr>
                                        <p:cTn id="18" dur="1" fill="hold">
                                          <p:stCondLst>
                                            <p:cond delay="499"/>
                                          </p:stCondLst>
                                        </p:cTn>
                                        <p:tgtEl>
                                          <p:spTgt spid="106807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106807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8076" grpId="0" animBg="1"/>
      <p:bldP spid="1068074" grpId="0" animBg="1"/>
      <p:bldP spid="1068075" grpId="0" animBg="1"/>
      <p:bldP spid="1068072" grpId="0" build="p" autoUpdateAnimBg="0"/>
      <p:bldP spid="1068077" grpId="0" animBg="1"/>
      <p:bldP spid="1068078"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5" name="Rectangle 2"/>
          <p:cNvSpPr>
            <a:spLocks noChangeArrowheads="1"/>
          </p:cNvSpPr>
          <p:nvPr/>
        </p:nvSpPr>
        <p:spPr bwMode="auto">
          <a:xfrm>
            <a:off x="0" y="0"/>
            <a:ext cx="9144000" cy="6858000"/>
          </a:xfrm>
          <a:prstGeom prst="rect">
            <a:avLst/>
          </a:prstGeom>
          <a:solidFill>
            <a:schemeClr val="bg1"/>
          </a:solidFill>
          <a:ln w="9525">
            <a:solidFill>
              <a:schemeClr val="tx1"/>
            </a:solidFill>
            <a:round/>
            <a:headEnd/>
            <a:tailEnd/>
          </a:ln>
        </p:spPr>
        <p:txBody>
          <a:bodyPr/>
          <a:lstStyle/>
          <a:p>
            <a:endParaRPr lang="en-US">
              <a:solidFill>
                <a:srgbClr val="000000"/>
              </a:solidFill>
              <a:latin typeface="Arial" charset="0"/>
            </a:endParaRPr>
          </a:p>
        </p:txBody>
      </p:sp>
      <p:pic>
        <p:nvPicPr>
          <p:cNvPr id="277506" name="Picture 1" descr="reconciliation.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4878388" y="2420938"/>
            <a:ext cx="4265612" cy="3816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77507" name="Text Box 3"/>
          <p:cNvSpPr txBox="1">
            <a:spLocks noChangeArrowheads="1"/>
          </p:cNvSpPr>
          <p:nvPr/>
        </p:nvSpPr>
        <p:spPr bwMode="auto">
          <a:xfrm>
            <a:off x="25400" y="260350"/>
            <a:ext cx="4762500" cy="5632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484188" indent="-484188">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4000" b="1">
                <a:latin typeface="Arial" charset="0"/>
              </a:rPr>
              <a:t>I. The </a:t>
            </a:r>
            <a:r>
              <a:rPr lang="en-US" sz="4000" b="1">
                <a:solidFill>
                  <a:srgbClr val="0000FF"/>
                </a:solidFill>
                <a:latin typeface="Arial" charset="0"/>
              </a:rPr>
              <a:t>way</a:t>
            </a:r>
            <a:r>
              <a:rPr lang="en-US" sz="4000" b="1">
                <a:latin typeface="Arial" charset="0"/>
              </a:rPr>
              <a:t> the church should correctly </a:t>
            </a:r>
            <a:r>
              <a:rPr lang="en-US" sz="4000" b="1">
                <a:solidFill>
                  <a:srgbClr val="0000FF"/>
                </a:solidFill>
                <a:latin typeface="Arial" charset="0"/>
              </a:rPr>
              <a:t>restore</a:t>
            </a:r>
            <a:r>
              <a:rPr lang="en-US" sz="4000" b="1">
                <a:latin typeface="Arial" charset="0"/>
              </a:rPr>
              <a:t> a sinning Christian is by keeping the matter as </a:t>
            </a:r>
            <a:r>
              <a:rPr lang="en-US" sz="4000" b="1">
                <a:solidFill>
                  <a:srgbClr val="0000FF"/>
                </a:solidFill>
                <a:latin typeface="Arial" charset="0"/>
              </a:rPr>
              <a:t>private</a:t>
            </a:r>
            <a:r>
              <a:rPr lang="en-US" sz="4000" b="1">
                <a:latin typeface="Arial" charset="0"/>
              </a:rPr>
              <a:t> as possible </a:t>
            </a:r>
            <a:r>
              <a:rPr lang="en-US" altLang="ja-JP" sz="4000" b="1">
                <a:latin typeface="Arial" charset="0"/>
              </a:rPr>
              <a:t> (15-17).</a:t>
            </a:r>
            <a:r>
              <a:rPr lang="en-US" altLang="ja-JP" sz="3200" b="1"/>
              <a:t> </a:t>
            </a:r>
            <a:endParaRPr lang="en-US" sz="3200" b="1"/>
          </a:p>
        </p:txBody>
      </p:sp>
      <p:sp>
        <p:nvSpPr>
          <p:cNvPr id="277508" name="Rectangle 2"/>
          <p:cNvSpPr>
            <a:spLocks noGrp="1" noChangeArrowheads="1"/>
          </p:cNvSpPr>
          <p:nvPr>
            <p:ph type="title" idx="4294967295"/>
          </p:nvPr>
        </p:nvSpPr>
        <p:spPr>
          <a:xfrm>
            <a:off x="0" y="6237288"/>
            <a:ext cx="8820150" cy="620712"/>
          </a:xfrm>
        </p:spPr>
        <p:txBody>
          <a:bodyPr/>
          <a:lstStyle/>
          <a:p>
            <a:pPr algn="r" eaLnBrk="1" hangingPunct="1"/>
            <a:r>
              <a:rPr lang="en-US" sz="2800" b="1" i="1">
                <a:latin typeface="Arial" charset="0"/>
                <a:ea typeface="ＭＳ Ｐゴシック" charset="0"/>
              </a:rPr>
              <a:t>The Point of Verses 15-17</a:t>
            </a:r>
            <a:endParaRPr lang="en-US" sz="2800" i="1">
              <a:latin typeface="Times New Roman" charset="0"/>
              <a:ea typeface="ＭＳ Ｐゴシック" charset="0"/>
            </a:endParaRPr>
          </a:p>
        </p:txBody>
      </p:sp>
      <p:sp>
        <p:nvSpPr>
          <p:cNvPr id="277509" name="Text Box 15"/>
          <p:cNvSpPr txBox="1">
            <a:spLocks noChangeArrowheads="1"/>
          </p:cNvSpPr>
          <p:nvPr/>
        </p:nvSpPr>
        <p:spPr bwMode="auto">
          <a:xfrm>
            <a:off x="8388350" y="44450"/>
            <a:ext cx="698500"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b="1">
                <a:solidFill>
                  <a:srgbClr val="0000FF"/>
                </a:solidFill>
                <a:latin typeface="Arial" charset="0"/>
                <a:cs typeface="Arial" charset="0"/>
              </a:rPr>
              <a:t>34c</a:t>
            </a:r>
            <a:endParaRPr lang="en-US">
              <a:solidFill>
                <a:srgbClr val="0000FF"/>
              </a:solidFill>
              <a:latin typeface="Arial" charset="0"/>
              <a:cs typeface="Arial" charset="0"/>
            </a:endParaRP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0082" name="Rectangle 2"/>
          <p:cNvSpPr>
            <a:spLocks noGrp="1" noChangeArrowheads="1"/>
          </p:cNvSpPr>
          <p:nvPr>
            <p:ph type="ctrTitle"/>
          </p:nvPr>
        </p:nvSpPr>
        <p:spPr>
          <a:xfrm>
            <a:off x="609600" y="381000"/>
            <a:ext cx="5867400" cy="1066800"/>
          </a:xfrm>
          <a:effectLst>
            <a:outerShdw blurRad="25400" dist="38099" dir="2700000" algn="ctr" rotWithShape="0">
              <a:srgbClr val="FFFFFF">
                <a:alpha val="99962"/>
              </a:srgbClr>
            </a:outerShdw>
          </a:effectLst>
        </p:spPr>
        <p:txBody>
          <a:bodyPr/>
          <a:lstStyle/>
          <a:p>
            <a:pPr eaLnBrk="1" hangingPunct="1">
              <a:defRPr/>
            </a:pPr>
            <a:r>
              <a:rPr lang="en-US" sz="6600" b="1" dirty="0">
                <a:solidFill>
                  <a:srgbClr val="1F0769"/>
                </a:solidFill>
                <a:latin typeface="Verdana" charset="0"/>
                <a:ea typeface="Osaka" charset="0"/>
                <a:cs typeface="Osaka" charset="0"/>
              </a:rPr>
              <a:t>Our Goal:</a:t>
            </a:r>
            <a:endParaRPr lang="en-US" dirty="0">
              <a:solidFill>
                <a:srgbClr val="1F0769"/>
              </a:solidFill>
              <a:latin typeface="Verdana" charset="0"/>
              <a:ea typeface="Osaka" charset="0"/>
              <a:cs typeface="Osaka" charset="0"/>
            </a:endParaRPr>
          </a:p>
        </p:txBody>
      </p:sp>
      <p:sp>
        <p:nvSpPr>
          <p:cNvPr id="1070084" name="WordArt 4"/>
          <p:cNvSpPr>
            <a:spLocks noChangeArrowheads="1" noChangeShapeType="1" noTextEdit="1"/>
          </p:cNvSpPr>
          <p:nvPr/>
        </p:nvSpPr>
        <p:spPr bwMode="auto">
          <a:xfrm>
            <a:off x="453008" y="1305272"/>
            <a:ext cx="8367464" cy="4572000"/>
          </a:xfrm>
          <a:prstGeom prst="rect">
            <a:avLst/>
          </a:prstGeom>
        </p:spPr>
        <p:txBody>
          <a:bodyPr wrap="none" fromWordArt="1">
            <a:prstTxWarp prst="textSlantUp">
              <a:avLst>
                <a:gd name="adj" fmla="val 32056"/>
              </a:avLst>
            </a:prstTxWarp>
          </a:bodyPr>
          <a:lstStyle/>
          <a:p>
            <a:pPr algn="ctr">
              <a:defRPr/>
            </a:pPr>
            <a:r>
              <a:rPr lang="en-US" sz="3600" kern="10" dirty="0">
                <a:ln w="9525">
                  <a:solidFill>
                    <a:srgbClr val="CC99FF"/>
                  </a:solidFill>
                  <a:round/>
                  <a:headEnd/>
                  <a:tailEnd/>
                </a:ln>
                <a:solidFill>
                  <a:srgbClr val="FFFFFF"/>
                </a:solidFill>
                <a:effectLst>
                  <a:glow rad="177800">
                    <a:schemeClr val="bg1"/>
                  </a:glow>
                </a:effectLst>
                <a:latin typeface="Impact"/>
                <a:ea typeface="Impact"/>
                <a:cs typeface="Impact"/>
              </a:rPr>
              <a:t>Restoration!</a:t>
            </a:r>
          </a:p>
        </p:txBody>
      </p:sp>
      <p:sp>
        <p:nvSpPr>
          <p:cNvPr id="1070085" name="Rectangle 5"/>
          <p:cNvSpPr>
            <a:spLocks noChangeArrowheads="1"/>
          </p:cNvSpPr>
          <p:nvPr/>
        </p:nvSpPr>
        <p:spPr bwMode="auto">
          <a:xfrm>
            <a:off x="-1548680" y="1838672"/>
            <a:ext cx="5867400" cy="1066800"/>
          </a:xfrm>
          <a:prstGeom prst="rect">
            <a:avLst/>
          </a:prstGeom>
          <a:noFill/>
          <a:ln>
            <a:noFill/>
          </a:ln>
          <a:effectLst>
            <a:outerShdw blurRad="25400" dist="38099" dir="2700000" algn="ctr" rotWithShape="0">
              <a:srgbClr val="FFFFFF">
                <a:alpha val="99962"/>
              </a:srgbClr>
            </a:outerShdw>
          </a:effectLst>
        </p:spPr>
        <p:txBody>
          <a:bodyPr anchor="ctr"/>
          <a:lstStyle/>
          <a:p>
            <a:pPr eaLnBrk="1" hangingPunct="1">
              <a:defRPr/>
            </a:pPr>
            <a:endParaRPr lang="en-US" sz="4400" dirty="0">
              <a:solidFill>
                <a:srgbClr val="1F0769"/>
              </a:solidFill>
              <a:latin typeface="Verdana" charset="0"/>
              <a:ea typeface="Osaka" charset="0"/>
              <a:cs typeface="Osaka"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entr" presetSubtype="0" fill="hold" nodeType="clickEffect">
                                  <p:stCondLst>
                                    <p:cond delay="0"/>
                                  </p:stCondLst>
                                  <p:childTnLst>
                                    <p:set>
                                      <p:cBhvr>
                                        <p:cTn id="6" dur="1" fill="hold">
                                          <p:stCondLst>
                                            <p:cond delay="0"/>
                                          </p:stCondLst>
                                        </p:cTn>
                                        <p:tgtEl>
                                          <p:spTgt spid="1070084"/>
                                        </p:tgtEl>
                                        <p:attrNameLst>
                                          <p:attrName>style.visibility</p:attrName>
                                        </p:attrNameLst>
                                      </p:cBhvr>
                                      <p:to>
                                        <p:strVal val="visible"/>
                                      </p:to>
                                    </p:set>
                                    <p:animEffect transition="in" filter="fade">
                                      <p:cBhvr>
                                        <p:cTn id="7" dur="2000"/>
                                        <p:tgtEl>
                                          <p:spTgt spid="1070084"/>
                                        </p:tgtEl>
                                      </p:cBhvr>
                                    </p:animEffect>
                                    <p:anim calcmode="lin" valueType="num">
                                      <p:cBhvr>
                                        <p:cTn id="8" dur="2000" fill="hold"/>
                                        <p:tgtEl>
                                          <p:spTgt spid="1070084"/>
                                        </p:tgtEl>
                                        <p:attrNameLst>
                                          <p:attrName>style.rotation</p:attrName>
                                        </p:attrNameLst>
                                      </p:cBhvr>
                                      <p:tavLst>
                                        <p:tav tm="0">
                                          <p:val>
                                            <p:fltVal val="720"/>
                                          </p:val>
                                        </p:tav>
                                        <p:tav tm="100000">
                                          <p:val>
                                            <p:fltVal val="0"/>
                                          </p:val>
                                        </p:tav>
                                      </p:tavLst>
                                    </p:anim>
                                    <p:anim calcmode="lin" valueType="num">
                                      <p:cBhvr>
                                        <p:cTn id="9" dur="2000" fill="hold"/>
                                        <p:tgtEl>
                                          <p:spTgt spid="1070084"/>
                                        </p:tgtEl>
                                        <p:attrNameLst>
                                          <p:attrName>ppt_h</p:attrName>
                                        </p:attrNameLst>
                                      </p:cBhvr>
                                      <p:tavLst>
                                        <p:tav tm="0">
                                          <p:val>
                                            <p:fltVal val="0"/>
                                          </p:val>
                                        </p:tav>
                                        <p:tav tm="100000">
                                          <p:val>
                                            <p:strVal val="#ppt_h"/>
                                          </p:val>
                                        </p:tav>
                                      </p:tavLst>
                                    </p:anim>
                                    <p:anim calcmode="lin" valueType="num">
                                      <p:cBhvr>
                                        <p:cTn id="10" dur="2000" fill="hold"/>
                                        <p:tgtEl>
                                          <p:spTgt spid="1070084"/>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281602" name="Group 3"/>
          <p:cNvGrpSpPr>
            <a:grpSpLocks/>
          </p:cNvGrpSpPr>
          <p:nvPr/>
        </p:nvGrpSpPr>
        <p:grpSpPr bwMode="auto">
          <a:xfrm>
            <a:off x="0" y="1143000"/>
            <a:ext cx="9144000" cy="5715000"/>
            <a:chOff x="0" y="1143000"/>
            <a:chExt cx="9144000" cy="5715000"/>
          </a:xfrm>
        </p:grpSpPr>
        <p:pic>
          <p:nvPicPr>
            <p:cNvPr id="281606"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1143000"/>
              <a:ext cx="4445000" cy="3327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81607" name="Picture 3"/>
            <p:cNvPicPr>
              <a:picLocks noChangeAspect="1" noChangeArrowheads="1"/>
            </p:cNvPicPr>
            <p:nvPr/>
          </p:nvPicPr>
          <p:blipFill>
            <a:blip r:embed="rId4" cstate="screen">
              <a:extLst>
                <a:ext uri="{28A0092B-C50C-407E-A947-70E740481C1C}">
                  <a14:useLocalDpi xmlns:a14="http://schemas.microsoft.com/office/drawing/2010/main"/>
                </a:ext>
              </a:extLst>
            </a:blip>
            <a:srcRect b="13741"/>
            <a:stretch>
              <a:fillRect/>
            </a:stretch>
          </p:blipFill>
          <p:spPr bwMode="auto">
            <a:xfrm>
              <a:off x="3886200" y="3987800"/>
              <a:ext cx="4445000" cy="2870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81608" name="Rectangle 1"/>
            <p:cNvSpPr>
              <a:spLocks noChangeArrowheads="1"/>
            </p:cNvSpPr>
            <p:nvPr/>
          </p:nvSpPr>
          <p:spPr bwMode="auto">
            <a:xfrm>
              <a:off x="1979712" y="3501008"/>
              <a:ext cx="7164288" cy="1224136"/>
            </a:xfrm>
            <a:prstGeom prst="rect">
              <a:avLst/>
            </a:prstGeom>
            <a:solidFill>
              <a:schemeClr val="tx1"/>
            </a:solidFill>
            <a:ln w="9525">
              <a:solidFill>
                <a:schemeClr val="tx1"/>
              </a:solidFill>
              <a:round/>
              <a:headEnd/>
              <a:tailEnd/>
            </a:ln>
          </p:spPr>
          <p:txBody>
            <a:bodyPr/>
            <a:lstStyle/>
            <a:p>
              <a:endParaRPr lang="en-US">
                <a:solidFill>
                  <a:srgbClr val="000000"/>
                </a:solidFill>
                <a:latin typeface="Arial" charset="0"/>
              </a:endParaRPr>
            </a:p>
          </p:txBody>
        </p:sp>
      </p:grpSp>
      <p:sp>
        <p:nvSpPr>
          <p:cNvPr id="281603" name="Rectangle 4"/>
          <p:cNvSpPr>
            <a:spLocks noGrp="1" noChangeArrowheads="1"/>
          </p:cNvSpPr>
          <p:nvPr>
            <p:ph type="title"/>
          </p:nvPr>
        </p:nvSpPr>
        <p:spPr>
          <a:xfrm>
            <a:off x="1828800" y="0"/>
            <a:ext cx="7239000" cy="1524000"/>
          </a:xfrm>
          <a:solidFill>
            <a:schemeClr val="tx1"/>
          </a:solidFill>
        </p:spPr>
        <p:txBody>
          <a:bodyPr/>
          <a:lstStyle/>
          <a:p>
            <a:pPr algn="r" eaLnBrk="1" hangingPunct="1"/>
            <a:r>
              <a:rPr lang="en-US" b="1">
                <a:latin typeface="Arial" charset="0"/>
                <a:ea typeface="ＭＳ Ｐゴシック" charset="0"/>
              </a:rPr>
              <a:t>Restore People in Sin</a:t>
            </a:r>
            <a:endParaRPr lang="en-US" sz="3600">
              <a:latin typeface="Arial" charset="0"/>
              <a:ea typeface="ＭＳ Ｐゴシック" charset="0"/>
            </a:endParaRPr>
          </a:p>
        </p:txBody>
      </p:sp>
      <p:sp>
        <p:nvSpPr>
          <p:cNvPr id="281604" name="Rectangle 7"/>
          <p:cNvSpPr>
            <a:spLocks noChangeArrowheads="1"/>
          </p:cNvSpPr>
          <p:nvPr/>
        </p:nvSpPr>
        <p:spPr bwMode="auto">
          <a:xfrm>
            <a:off x="1547813" y="2781300"/>
            <a:ext cx="7391400" cy="2303463"/>
          </a:xfrm>
          <a:prstGeom prst="rect">
            <a:avLst/>
          </a:prstGeom>
          <a:solidFill>
            <a:schemeClr val="tx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lnSpc>
                <a:spcPct val="90000"/>
              </a:lnSpc>
              <a:spcBef>
                <a:spcPct val="20000"/>
              </a:spcBef>
            </a:pPr>
            <a:r>
              <a:rPr lang="ru-RU" altLang="ja-JP" sz="3600" b="1">
                <a:solidFill>
                  <a:srgbClr val="FFFFFF"/>
                </a:solidFill>
                <a:latin typeface="Arial" charset="0"/>
                <a:cs typeface="Arial" charset="0"/>
              </a:rPr>
              <a:t>"</a:t>
            </a:r>
            <a:r>
              <a:rPr lang="en-US" altLang="ja-JP" sz="3600" b="1">
                <a:solidFill>
                  <a:srgbClr val="FFFFFF"/>
                </a:solidFill>
                <a:latin typeface="Arial" charset="0"/>
                <a:cs typeface="Arial" charset="0"/>
              </a:rPr>
              <a:t>Brothers, if someone is caught in a sin, you who are spiritual should restore him gently.</a:t>
            </a:r>
            <a:r>
              <a:rPr lang="ru-RU" altLang="ja-JP" sz="3600" b="1">
                <a:solidFill>
                  <a:srgbClr val="FFFFFF"/>
                </a:solidFill>
                <a:latin typeface="Arial" charset="0"/>
                <a:cs typeface="Arial" charset="0"/>
              </a:rPr>
              <a:t>"</a:t>
            </a:r>
            <a:endParaRPr lang="en-US" altLang="ja-JP" sz="3600" b="1">
              <a:solidFill>
                <a:srgbClr val="FFFFFF"/>
              </a:solidFill>
              <a:latin typeface="Arial" charset="0"/>
              <a:cs typeface="Arial" charset="0"/>
            </a:endParaRPr>
          </a:p>
          <a:p>
            <a:pPr algn="r" eaLnBrk="1" hangingPunct="1">
              <a:lnSpc>
                <a:spcPct val="90000"/>
              </a:lnSpc>
              <a:spcBef>
                <a:spcPct val="20000"/>
              </a:spcBef>
            </a:pPr>
            <a:r>
              <a:rPr lang="en-US" sz="3600" b="1">
                <a:solidFill>
                  <a:srgbClr val="FFFFFF"/>
                </a:solidFill>
                <a:latin typeface="Arial" charset="0"/>
                <a:cs typeface="Arial" charset="0"/>
              </a:rPr>
              <a:t>Galatians 6:1</a:t>
            </a:r>
          </a:p>
        </p:txBody>
      </p:sp>
      <p:sp>
        <p:nvSpPr>
          <p:cNvPr id="281605" name="Rectangle 9"/>
          <p:cNvSpPr>
            <a:spLocks noChangeArrowheads="1"/>
          </p:cNvSpPr>
          <p:nvPr/>
        </p:nvSpPr>
        <p:spPr bwMode="auto">
          <a:xfrm>
            <a:off x="0" y="115888"/>
            <a:ext cx="9144000" cy="936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eaLnBrk="1" hangingPunct="1"/>
            <a:r>
              <a:rPr lang="en-US" sz="4400" b="1">
                <a:solidFill>
                  <a:srgbClr val="FFFFFF"/>
                </a:solidFill>
                <a:latin typeface="Arial" charset="0"/>
                <a:cs typeface="Arial" charset="0"/>
              </a:rPr>
              <a:t>Restore People in Sin</a:t>
            </a:r>
            <a:endParaRPr lang="en-US" sz="3600">
              <a:solidFill>
                <a:srgbClr val="FFFFFF"/>
              </a:solidFill>
              <a:latin typeface="Arial" charset="0"/>
              <a:cs typeface="Arial" charset="0"/>
            </a:endParaRP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49" name="Rectangle 2"/>
          <p:cNvSpPr>
            <a:spLocks noGrp="1" noChangeArrowheads="1"/>
          </p:cNvSpPr>
          <p:nvPr>
            <p:ph type="ctrTitle"/>
          </p:nvPr>
        </p:nvSpPr>
        <p:spPr>
          <a:xfrm>
            <a:off x="0" y="152400"/>
            <a:ext cx="8077200" cy="1828800"/>
          </a:xfrm>
        </p:spPr>
        <p:txBody>
          <a:bodyPr/>
          <a:lstStyle/>
          <a:p>
            <a:pPr eaLnBrk="1" hangingPunct="1"/>
            <a:r>
              <a:rPr lang="en-US" sz="4800" b="1">
                <a:latin typeface="Arial" charset="0"/>
                <a:ea typeface="ＭＳ Ｐゴシック" charset="0"/>
              </a:rPr>
              <a:t>God</a:t>
            </a:r>
            <a:r>
              <a:rPr lang="fr-FR" altLang="ja-JP" sz="4800" b="1">
                <a:latin typeface="Arial" charset="0"/>
                <a:ea typeface="ＭＳ Ｐゴシック" charset="0"/>
              </a:rPr>
              <a:t>'</a:t>
            </a:r>
            <a:r>
              <a:rPr lang="en-US" sz="4800" b="1">
                <a:latin typeface="Arial" charset="0"/>
                <a:ea typeface="ＭＳ Ｐゴシック" charset="0"/>
              </a:rPr>
              <a:t>s 4-step restoring process…</a:t>
            </a:r>
            <a:endParaRPr lang="en-US" sz="4800">
              <a:latin typeface="Arial" charset="0"/>
              <a:ea typeface="ＭＳ Ｐゴシック" charset="0"/>
            </a:endParaRPr>
          </a:p>
        </p:txBody>
      </p:sp>
      <p:sp>
        <p:nvSpPr>
          <p:cNvPr id="283650" name="AutoShape 6"/>
          <p:cNvSpPr>
            <a:spLocks noChangeArrowheads="1"/>
          </p:cNvSpPr>
          <p:nvPr/>
        </p:nvSpPr>
        <p:spPr bwMode="auto">
          <a:xfrm rot="5400000" flipV="1">
            <a:off x="2057400" y="-685800"/>
            <a:ext cx="5410200" cy="8001000"/>
          </a:xfrm>
          <a:prstGeom prst="triangle">
            <a:avLst>
              <a:gd name="adj" fmla="val 50000"/>
            </a:avLst>
          </a:prstGeom>
          <a:solidFill>
            <a:srgbClr val="6601FF"/>
          </a:solidFill>
          <a:ln w="9525">
            <a:solidFill>
              <a:schemeClr val="tx1"/>
            </a:solidFill>
            <a:miter lim="800000"/>
            <a:headEnd/>
            <a:tailEnd/>
          </a:ln>
        </p:spPr>
        <p:txBody>
          <a:bodyPr vert="eaVert" wrap="none" anchor="ctr"/>
          <a:lstStyle/>
          <a:p>
            <a:pPr algn="ctr"/>
            <a:endParaRPr lang="en-US">
              <a:solidFill>
                <a:srgbClr val="000000"/>
              </a:solidFill>
              <a:latin typeface="Arial" charset="0"/>
            </a:endParaRPr>
          </a:p>
        </p:txBody>
      </p:sp>
      <p:sp>
        <p:nvSpPr>
          <p:cNvPr id="1075208" name="Text Box 8"/>
          <p:cNvSpPr txBox="1">
            <a:spLocks noChangeArrowheads="1"/>
          </p:cNvSpPr>
          <p:nvPr/>
        </p:nvSpPr>
        <p:spPr bwMode="auto">
          <a:xfrm>
            <a:off x="1676400" y="2947988"/>
            <a:ext cx="498475" cy="7699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4400" b="1">
                <a:solidFill>
                  <a:srgbClr val="FFFFFF"/>
                </a:solidFill>
                <a:latin typeface="Arial" charset="0"/>
              </a:rPr>
              <a:t>1</a:t>
            </a:r>
          </a:p>
        </p:txBody>
      </p:sp>
      <p:sp>
        <p:nvSpPr>
          <p:cNvPr id="1075209" name="Text Box 9"/>
          <p:cNvSpPr txBox="1">
            <a:spLocks noChangeArrowheads="1"/>
          </p:cNvSpPr>
          <p:nvPr/>
        </p:nvSpPr>
        <p:spPr bwMode="auto">
          <a:xfrm>
            <a:off x="2751138" y="2414588"/>
            <a:ext cx="933450" cy="1708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0600" b="1">
                <a:solidFill>
                  <a:srgbClr val="FFFFFF"/>
                </a:solidFill>
                <a:latin typeface="Arial" charset="0"/>
              </a:rPr>
              <a:t>2</a:t>
            </a:r>
          </a:p>
        </p:txBody>
      </p:sp>
      <p:sp>
        <p:nvSpPr>
          <p:cNvPr id="1075211" name="Text Box 11"/>
          <p:cNvSpPr txBox="1">
            <a:spLocks noChangeArrowheads="1"/>
          </p:cNvSpPr>
          <p:nvPr/>
        </p:nvSpPr>
        <p:spPr bwMode="auto">
          <a:xfrm>
            <a:off x="4321175" y="1782763"/>
            <a:ext cx="1519238" cy="2971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8900" b="1">
                <a:solidFill>
                  <a:srgbClr val="FFFFFF"/>
                </a:solidFill>
                <a:latin typeface="Arial" charset="0"/>
              </a:rPr>
              <a:t>3</a:t>
            </a:r>
          </a:p>
        </p:txBody>
      </p:sp>
      <p:sp>
        <p:nvSpPr>
          <p:cNvPr id="1075212" name="Text Box 12"/>
          <p:cNvSpPr txBox="1">
            <a:spLocks noChangeArrowheads="1"/>
          </p:cNvSpPr>
          <p:nvPr/>
        </p:nvSpPr>
        <p:spPr bwMode="auto">
          <a:xfrm>
            <a:off x="6477000" y="898525"/>
            <a:ext cx="2338388" cy="4740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30500" b="1">
                <a:solidFill>
                  <a:srgbClr val="FFFFFF"/>
                </a:solidFill>
                <a:latin typeface="Arial" charset="0"/>
              </a:rPr>
              <a:t>4</a:t>
            </a:r>
          </a:p>
        </p:txBody>
      </p:sp>
      <p:sp>
        <p:nvSpPr>
          <p:cNvPr id="283655" name="Rectangle 13"/>
          <p:cNvSpPr>
            <a:spLocks noChangeArrowheads="1"/>
          </p:cNvSpPr>
          <p:nvPr/>
        </p:nvSpPr>
        <p:spPr bwMode="auto">
          <a:xfrm>
            <a:off x="0" y="5029200"/>
            <a:ext cx="8077200" cy="1828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p>
            <a:pPr eaLnBrk="1" hangingPunct="1"/>
            <a:r>
              <a:rPr lang="en-US" sz="4800" b="1">
                <a:solidFill>
                  <a:srgbClr val="333399"/>
                </a:solidFill>
                <a:latin typeface="Arial" charset="0"/>
              </a:rPr>
              <a:t>…reveals the issue to more people each step</a:t>
            </a:r>
          </a:p>
        </p:txBody>
      </p:sp>
      <p:sp>
        <p:nvSpPr>
          <p:cNvPr id="283656" name="Text Box 15"/>
          <p:cNvSpPr txBox="1">
            <a:spLocks noChangeArrowheads="1"/>
          </p:cNvSpPr>
          <p:nvPr/>
        </p:nvSpPr>
        <p:spPr bwMode="auto">
          <a:xfrm>
            <a:off x="8388350" y="44450"/>
            <a:ext cx="714375"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b="1">
                <a:solidFill>
                  <a:schemeClr val="bg2"/>
                </a:solidFill>
                <a:latin typeface="Arial" charset="0"/>
                <a:cs typeface="Arial" charset="0"/>
              </a:rPr>
              <a:t>34d</a:t>
            </a:r>
            <a:endParaRPr lang="en-US">
              <a:solidFill>
                <a:schemeClr val="bg2"/>
              </a:solidFill>
              <a:latin typeface="Arial" charset="0"/>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075208">
                                            <p:txEl>
                                              <p:pRg st="0" end="0"/>
                                            </p:txEl>
                                          </p:spTgt>
                                        </p:tgtEl>
                                        <p:attrNameLst>
                                          <p:attrName>style.visibility</p:attrName>
                                        </p:attrNameLst>
                                      </p:cBhvr>
                                      <p:to>
                                        <p:strVal val="visible"/>
                                      </p:to>
                                    </p:set>
                                    <p:animEffect transition="in" filter="dissolve">
                                      <p:cBhvr>
                                        <p:cTn id="7" dur="2000"/>
                                        <p:tgtEl>
                                          <p:spTgt spid="1075208">
                                            <p:txEl>
                                              <p:pRg st="0" end="0"/>
                                            </p:txEl>
                                          </p:spTgt>
                                        </p:tgtEl>
                                      </p:cBhvr>
                                    </p:animEffect>
                                  </p:childTnLst>
                                </p:cTn>
                              </p:par>
                            </p:childTnLst>
                          </p:cTn>
                        </p:par>
                        <p:par>
                          <p:cTn id="8" fill="hold" nodeType="afterGroup">
                            <p:stCondLst>
                              <p:cond delay="2000"/>
                            </p:stCondLst>
                            <p:childTnLst>
                              <p:par>
                                <p:cTn id="9" presetID="9" presetClass="entr" presetSubtype="0" fill="hold" grpId="0" nodeType="afterEffect">
                                  <p:stCondLst>
                                    <p:cond delay="0"/>
                                  </p:stCondLst>
                                  <p:childTnLst>
                                    <p:set>
                                      <p:cBhvr>
                                        <p:cTn id="10" dur="1" fill="hold">
                                          <p:stCondLst>
                                            <p:cond delay="0"/>
                                          </p:stCondLst>
                                        </p:cTn>
                                        <p:tgtEl>
                                          <p:spTgt spid="1075209">
                                            <p:txEl>
                                              <p:pRg st="0" end="0"/>
                                            </p:txEl>
                                          </p:spTgt>
                                        </p:tgtEl>
                                        <p:attrNameLst>
                                          <p:attrName>style.visibility</p:attrName>
                                        </p:attrNameLst>
                                      </p:cBhvr>
                                      <p:to>
                                        <p:strVal val="visible"/>
                                      </p:to>
                                    </p:set>
                                    <p:animEffect transition="in" filter="dissolve">
                                      <p:cBhvr>
                                        <p:cTn id="11" dur="2000"/>
                                        <p:tgtEl>
                                          <p:spTgt spid="1075209">
                                            <p:txEl>
                                              <p:pRg st="0" end="0"/>
                                            </p:txEl>
                                          </p:spTgt>
                                        </p:tgtEl>
                                      </p:cBhvr>
                                    </p:animEffect>
                                  </p:childTnLst>
                                </p:cTn>
                              </p:par>
                            </p:childTnLst>
                          </p:cTn>
                        </p:par>
                        <p:par>
                          <p:cTn id="12" fill="hold" nodeType="afterGroup">
                            <p:stCondLst>
                              <p:cond delay="4000"/>
                            </p:stCondLst>
                            <p:childTnLst>
                              <p:par>
                                <p:cTn id="13" presetID="9" presetClass="entr" presetSubtype="0" fill="hold" grpId="0" nodeType="afterEffect">
                                  <p:stCondLst>
                                    <p:cond delay="0"/>
                                  </p:stCondLst>
                                  <p:childTnLst>
                                    <p:set>
                                      <p:cBhvr>
                                        <p:cTn id="14" dur="1" fill="hold">
                                          <p:stCondLst>
                                            <p:cond delay="0"/>
                                          </p:stCondLst>
                                        </p:cTn>
                                        <p:tgtEl>
                                          <p:spTgt spid="1075211">
                                            <p:txEl>
                                              <p:pRg st="0" end="0"/>
                                            </p:txEl>
                                          </p:spTgt>
                                        </p:tgtEl>
                                        <p:attrNameLst>
                                          <p:attrName>style.visibility</p:attrName>
                                        </p:attrNameLst>
                                      </p:cBhvr>
                                      <p:to>
                                        <p:strVal val="visible"/>
                                      </p:to>
                                    </p:set>
                                    <p:animEffect transition="in" filter="dissolve">
                                      <p:cBhvr>
                                        <p:cTn id="15" dur="2000"/>
                                        <p:tgtEl>
                                          <p:spTgt spid="1075211">
                                            <p:txEl>
                                              <p:pRg st="0" end="0"/>
                                            </p:txEl>
                                          </p:spTgt>
                                        </p:tgtEl>
                                      </p:cBhvr>
                                    </p:animEffect>
                                  </p:childTnLst>
                                </p:cTn>
                              </p:par>
                            </p:childTnLst>
                          </p:cTn>
                        </p:par>
                        <p:par>
                          <p:cTn id="16" fill="hold" nodeType="afterGroup">
                            <p:stCondLst>
                              <p:cond delay="6000"/>
                            </p:stCondLst>
                            <p:childTnLst>
                              <p:par>
                                <p:cTn id="17" presetID="9" presetClass="entr" presetSubtype="0" fill="hold" grpId="0" nodeType="afterEffect">
                                  <p:stCondLst>
                                    <p:cond delay="0"/>
                                  </p:stCondLst>
                                  <p:childTnLst>
                                    <p:set>
                                      <p:cBhvr>
                                        <p:cTn id="18" dur="1" fill="hold">
                                          <p:stCondLst>
                                            <p:cond delay="0"/>
                                          </p:stCondLst>
                                        </p:cTn>
                                        <p:tgtEl>
                                          <p:spTgt spid="1075212">
                                            <p:txEl>
                                              <p:pRg st="0" end="0"/>
                                            </p:txEl>
                                          </p:spTgt>
                                        </p:tgtEl>
                                        <p:attrNameLst>
                                          <p:attrName>style.visibility</p:attrName>
                                        </p:attrNameLst>
                                      </p:cBhvr>
                                      <p:to>
                                        <p:strVal val="visible"/>
                                      </p:to>
                                    </p:set>
                                    <p:animEffect transition="in" filter="dissolve">
                                      <p:cBhvr>
                                        <p:cTn id="19" dur="2000"/>
                                        <p:tgtEl>
                                          <p:spTgt spid="10752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208" grpId="0" build="p" autoUpdateAnimBg="0"/>
      <p:bldP spid="1075209" grpId="0" build="p" autoUpdateAnimBg="0"/>
      <p:bldP spid="1075211" grpId="0" build="p" autoUpdateAnimBg="0"/>
      <p:bldP spid="1075212" grpId="0" build="p"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3953" name="Picture 3" descr="Haifa bay overview from southeast, tb050800.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53954" name="Title 1"/>
          <p:cNvSpPr>
            <a:spLocks noGrp="1"/>
          </p:cNvSpPr>
          <p:nvPr>
            <p:ph type="title"/>
          </p:nvPr>
        </p:nvSpPr>
        <p:spPr>
          <a:xfrm>
            <a:off x="571500" y="76200"/>
            <a:ext cx="8001000" cy="1905000"/>
          </a:xfrm>
        </p:spPr>
        <p:txBody>
          <a:bodyPr/>
          <a:lstStyle/>
          <a:p>
            <a:pPr algn="ctr"/>
            <a:r>
              <a:rPr lang="en-US" b="1">
                <a:solidFill>
                  <a:schemeClr val="bg1"/>
                </a:solidFill>
                <a:latin typeface="Helvetica" charset="0"/>
                <a:ea typeface="Osaka" charset="0"/>
                <a:cs typeface="Osaka" charset="0"/>
              </a:rPr>
              <a:t>Let</a:t>
            </a:r>
            <a:r>
              <a:rPr lang="fr-FR" altLang="ja-JP" b="1">
                <a:solidFill>
                  <a:schemeClr val="bg1"/>
                </a:solidFill>
                <a:latin typeface="Helvetica" charset="0"/>
                <a:ea typeface="Osaka" charset="0"/>
                <a:cs typeface="Osaka" charset="0"/>
              </a:rPr>
              <a:t>'</a:t>
            </a:r>
            <a:r>
              <a:rPr lang="en-US" b="1">
                <a:solidFill>
                  <a:schemeClr val="bg1"/>
                </a:solidFill>
                <a:latin typeface="Helvetica" charset="0"/>
                <a:ea typeface="Osaka" charset="0"/>
                <a:cs typeface="Osaka" charset="0"/>
              </a:rPr>
              <a:t>s first get an overview of the entire expository sermon preparation process...</a:t>
            </a:r>
          </a:p>
        </p:txBody>
      </p:sp>
      <p:sp>
        <p:nvSpPr>
          <p:cNvPr id="3" name="Content Placeholder 2"/>
          <p:cNvSpPr>
            <a:spLocks noGrp="1"/>
          </p:cNvSpPr>
          <p:nvPr>
            <p:ph idx="1"/>
          </p:nvPr>
        </p:nvSpPr>
        <p:spPr>
          <a:xfrm>
            <a:off x="152400" y="2362200"/>
            <a:ext cx="8953500" cy="2286000"/>
          </a:xfrm>
        </p:spPr>
        <p:txBody>
          <a:bodyPr/>
          <a:lstStyle/>
          <a:p>
            <a:r>
              <a:rPr lang="en-US" b="1">
                <a:solidFill>
                  <a:schemeClr val="bg1"/>
                </a:solidFill>
                <a:latin typeface="Helvetica" charset="0"/>
                <a:ea typeface="Osaka" charset="0"/>
                <a:cs typeface="Osaka" charset="0"/>
              </a:rPr>
              <a:t>This appears in chart form on page 251</a:t>
            </a:r>
          </a:p>
          <a:p>
            <a:r>
              <a:rPr lang="en-US" b="1">
                <a:solidFill>
                  <a:schemeClr val="bg1"/>
                </a:solidFill>
                <a:latin typeface="Helvetica" charset="0"/>
                <a:ea typeface="Osaka" charset="0"/>
                <a:cs typeface="Osaka" charset="0"/>
              </a:rPr>
              <a:t>Then the same process is in outline form on pages 27-28</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5634" name="Rectangle 2"/>
          <p:cNvSpPr>
            <a:spLocks noGrp="1" noChangeArrowheads="1"/>
          </p:cNvSpPr>
          <p:nvPr>
            <p:ph type="title"/>
          </p:nvPr>
        </p:nvSpPr>
        <p:spPr>
          <a:xfrm>
            <a:off x="34925" y="304800"/>
            <a:ext cx="6840538" cy="1143000"/>
          </a:xfrm>
          <a:effectLst>
            <a:outerShdw blurRad="63500" dist="155023" dir="12899521" algn="ctr" rotWithShape="0">
              <a:srgbClr val="07070B">
                <a:alpha val="74998"/>
              </a:srgbClr>
            </a:outerShdw>
          </a:effectLst>
        </p:spPr>
        <p:txBody>
          <a:bodyPr/>
          <a:lstStyle/>
          <a:p>
            <a:pPr eaLnBrk="1" hangingPunct="1">
              <a:defRPr/>
            </a:pPr>
            <a:r>
              <a:rPr kumimoji="0" lang="en-US">
                <a:latin typeface="Helvetica" charset="0"/>
                <a:ea typeface="ＭＳ Ｐゴシック" charset="0"/>
                <a:cs typeface="ＭＳ Ｐゴシック" charset="0"/>
              </a:rPr>
              <a:t>Step 1 to Restoration </a:t>
            </a:r>
            <a:br>
              <a:rPr kumimoji="0" lang="en-US">
                <a:latin typeface="Helvetica" charset="0"/>
                <a:ea typeface="ＭＳ Ｐゴシック" charset="0"/>
                <a:cs typeface="ＭＳ Ｐゴシック" charset="0"/>
              </a:rPr>
            </a:br>
            <a:r>
              <a:rPr kumimoji="0" lang="en-US" sz="3600">
                <a:latin typeface="Helvetica" charset="0"/>
                <a:ea typeface="ＭＳ Ｐゴシック" charset="0"/>
                <a:cs typeface="ＭＳ Ｐゴシック" charset="0"/>
              </a:rPr>
              <a:t>Talk to the person by </a:t>
            </a:r>
            <a:r>
              <a:rPr kumimoji="0" lang="en-US" sz="3600" u="sng">
                <a:solidFill>
                  <a:srgbClr val="FFFF00"/>
                </a:solidFill>
                <a:latin typeface="Helvetica" charset="0"/>
                <a:ea typeface="ＭＳ Ｐゴシック" charset="0"/>
                <a:cs typeface="ＭＳ Ｐゴシック" charset="0"/>
              </a:rPr>
              <a:t>yourself</a:t>
            </a:r>
            <a:endParaRPr kumimoji="0" lang="en-US">
              <a:solidFill>
                <a:srgbClr val="FFFF00"/>
              </a:solidFill>
              <a:latin typeface="Helvetica" charset="0"/>
              <a:ea typeface="ＭＳ Ｐゴシック" charset="0"/>
              <a:cs typeface="ＭＳ Ｐゴシック" charset="0"/>
            </a:endParaRPr>
          </a:p>
        </p:txBody>
      </p:sp>
      <p:sp>
        <p:nvSpPr>
          <p:cNvPr id="965635" name="Text Box 3"/>
          <p:cNvSpPr txBox="1">
            <a:spLocks noChangeArrowheads="1"/>
          </p:cNvSpPr>
          <p:nvPr/>
        </p:nvSpPr>
        <p:spPr bwMode="auto">
          <a:xfrm>
            <a:off x="3276600" y="3581400"/>
            <a:ext cx="477838"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a:solidFill>
                  <a:srgbClr val="FFFF00"/>
                </a:solidFill>
                <a:latin typeface="Arial Black" charset="0"/>
              </a:rPr>
              <a:t>S</a:t>
            </a:r>
            <a:endParaRPr lang="en-US">
              <a:solidFill>
                <a:srgbClr val="FFFF00"/>
              </a:solidFill>
            </a:endParaRPr>
          </a:p>
        </p:txBody>
      </p:sp>
      <p:sp>
        <p:nvSpPr>
          <p:cNvPr id="965636" name="Text Box 4"/>
          <p:cNvSpPr txBox="1">
            <a:spLocks noChangeArrowheads="1"/>
          </p:cNvSpPr>
          <p:nvPr/>
        </p:nvSpPr>
        <p:spPr bwMode="auto">
          <a:xfrm>
            <a:off x="152400" y="5735638"/>
            <a:ext cx="2439988" cy="665162"/>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a:solidFill>
                  <a:srgbClr val="FFFF00"/>
                </a:solidFill>
                <a:latin typeface="Arial Black" charset="0"/>
              </a:rPr>
              <a:t>S = Sinner</a:t>
            </a:r>
            <a:endParaRPr lang="en-US">
              <a:solidFill>
                <a:srgbClr val="FFFF00"/>
              </a:solidFill>
            </a:endParaRPr>
          </a:p>
        </p:txBody>
      </p:sp>
      <p:sp>
        <p:nvSpPr>
          <p:cNvPr id="965637" name="Text Box 5"/>
          <p:cNvSpPr txBox="1">
            <a:spLocks noChangeArrowheads="1"/>
          </p:cNvSpPr>
          <p:nvPr/>
        </p:nvSpPr>
        <p:spPr bwMode="auto">
          <a:xfrm>
            <a:off x="2057400" y="30480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a:solidFill>
                  <a:srgbClr val="99CCFF"/>
                </a:solidFill>
                <a:latin typeface="Arial Black" charset="0"/>
              </a:rPr>
              <a:t>M</a:t>
            </a:r>
            <a:endParaRPr lang="en-US">
              <a:solidFill>
                <a:srgbClr val="99CCFF"/>
              </a:solidFill>
            </a:endParaRPr>
          </a:p>
        </p:txBody>
      </p:sp>
      <p:sp>
        <p:nvSpPr>
          <p:cNvPr id="965638" name="Text Box 6"/>
          <p:cNvSpPr txBox="1">
            <a:spLocks noChangeArrowheads="1"/>
          </p:cNvSpPr>
          <p:nvPr/>
        </p:nvSpPr>
        <p:spPr bwMode="auto">
          <a:xfrm>
            <a:off x="152400" y="6192838"/>
            <a:ext cx="2890838" cy="665162"/>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a:solidFill>
                  <a:srgbClr val="FFFFFF"/>
                </a:solidFill>
                <a:latin typeface="Arial Black" charset="0"/>
              </a:rPr>
              <a:t>M = Member</a:t>
            </a:r>
            <a:endParaRPr lang="en-US">
              <a:solidFill>
                <a:srgbClr val="BBE0E3"/>
              </a:solidFill>
            </a:endParaRPr>
          </a:p>
        </p:txBody>
      </p:sp>
      <p:sp>
        <p:nvSpPr>
          <p:cNvPr id="965639" name="Text Box 7"/>
          <p:cNvSpPr txBox="1">
            <a:spLocks noChangeArrowheads="1"/>
          </p:cNvSpPr>
          <p:nvPr/>
        </p:nvSpPr>
        <p:spPr bwMode="auto">
          <a:xfrm>
            <a:off x="2362200" y="39624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a:solidFill>
                  <a:srgbClr val="FFFFFF"/>
                </a:solidFill>
                <a:latin typeface="Arial Black" charset="0"/>
              </a:rPr>
              <a:t>M</a:t>
            </a:r>
            <a:endParaRPr lang="en-US">
              <a:solidFill>
                <a:srgbClr val="BBE0E3"/>
              </a:solidFill>
            </a:endParaRPr>
          </a:p>
        </p:txBody>
      </p:sp>
      <p:sp>
        <p:nvSpPr>
          <p:cNvPr id="965640" name="Text Box 8"/>
          <p:cNvSpPr txBox="1">
            <a:spLocks noChangeArrowheads="1"/>
          </p:cNvSpPr>
          <p:nvPr/>
        </p:nvSpPr>
        <p:spPr bwMode="auto">
          <a:xfrm>
            <a:off x="3276600" y="42672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a:solidFill>
                  <a:srgbClr val="FFFFFF"/>
                </a:solidFill>
                <a:latin typeface="Arial Black" charset="0"/>
              </a:rPr>
              <a:t>M</a:t>
            </a:r>
            <a:endParaRPr lang="en-US">
              <a:solidFill>
                <a:srgbClr val="BBE0E3"/>
              </a:solidFill>
            </a:endParaRPr>
          </a:p>
        </p:txBody>
      </p:sp>
      <p:sp>
        <p:nvSpPr>
          <p:cNvPr id="965641" name="Text Box 9"/>
          <p:cNvSpPr txBox="1">
            <a:spLocks noChangeArrowheads="1"/>
          </p:cNvSpPr>
          <p:nvPr/>
        </p:nvSpPr>
        <p:spPr bwMode="auto">
          <a:xfrm>
            <a:off x="4191000" y="41148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a:solidFill>
                  <a:srgbClr val="FFFFFF"/>
                </a:solidFill>
                <a:latin typeface="Arial Black" charset="0"/>
              </a:rPr>
              <a:t>M</a:t>
            </a:r>
            <a:endParaRPr lang="en-US">
              <a:solidFill>
                <a:srgbClr val="BBE0E3"/>
              </a:solidFill>
            </a:endParaRPr>
          </a:p>
        </p:txBody>
      </p:sp>
      <p:sp>
        <p:nvSpPr>
          <p:cNvPr id="965642" name="Text Box 10"/>
          <p:cNvSpPr txBox="1">
            <a:spLocks noChangeArrowheads="1"/>
          </p:cNvSpPr>
          <p:nvPr/>
        </p:nvSpPr>
        <p:spPr bwMode="auto">
          <a:xfrm>
            <a:off x="4800600" y="32766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a:solidFill>
                  <a:srgbClr val="FFFFFF"/>
                </a:solidFill>
                <a:latin typeface="Arial Black" charset="0"/>
              </a:rPr>
              <a:t>M</a:t>
            </a:r>
            <a:endParaRPr lang="en-US">
              <a:solidFill>
                <a:srgbClr val="BBE0E3"/>
              </a:solidFill>
            </a:endParaRPr>
          </a:p>
        </p:txBody>
      </p:sp>
      <p:sp>
        <p:nvSpPr>
          <p:cNvPr id="965643" name="Text Box 11"/>
          <p:cNvSpPr txBox="1">
            <a:spLocks noChangeArrowheads="1"/>
          </p:cNvSpPr>
          <p:nvPr/>
        </p:nvSpPr>
        <p:spPr bwMode="auto">
          <a:xfrm>
            <a:off x="3962400" y="30480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a:solidFill>
                  <a:srgbClr val="FFFFFF"/>
                </a:solidFill>
                <a:latin typeface="Arial Black" charset="0"/>
              </a:rPr>
              <a:t>M</a:t>
            </a:r>
            <a:endParaRPr lang="en-US">
              <a:solidFill>
                <a:srgbClr val="BBE0E3"/>
              </a:solidFill>
            </a:endParaRPr>
          </a:p>
        </p:txBody>
      </p:sp>
      <p:sp>
        <p:nvSpPr>
          <p:cNvPr id="965644" name="Text Box 12"/>
          <p:cNvSpPr txBox="1">
            <a:spLocks noChangeArrowheads="1"/>
          </p:cNvSpPr>
          <p:nvPr/>
        </p:nvSpPr>
        <p:spPr bwMode="auto">
          <a:xfrm>
            <a:off x="1905000" y="17526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a:solidFill>
                  <a:srgbClr val="FFFFFF"/>
                </a:solidFill>
                <a:latin typeface="Arial Black" charset="0"/>
              </a:rPr>
              <a:t>M</a:t>
            </a:r>
            <a:endParaRPr lang="en-US">
              <a:solidFill>
                <a:srgbClr val="BBE0E3"/>
              </a:solidFill>
            </a:endParaRPr>
          </a:p>
        </p:txBody>
      </p:sp>
      <p:sp>
        <p:nvSpPr>
          <p:cNvPr id="965645" name="Text Box 13"/>
          <p:cNvSpPr txBox="1">
            <a:spLocks noChangeArrowheads="1"/>
          </p:cNvSpPr>
          <p:nvPr/>
        </p:nvSpPr>
        <p:spPr bwMode="auto">
          <a:xfrm>
            <a:off x="838200" y="25146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a:solidFill>
                  <a:srgbClr val="FFFFFF"/>
                </a:solidFill>
                <a:latin typeface="Arial Black" charset="0"/>
              </a:rPr>
              <a:t>M</a:t>
            </a:r>
            <a:endParaRPr lang="en-US">
              <a:solidFill>
                <a:srgbClr val="BBE0E3"/>
              </a:solidFill>
            </a:endParaRPr>
          </a:p>
        </p:txBody>
      </p:sp>
      <p:sp>
        <p:nvSpPr>
          <p:cNvPr id="965646" name="Text Box 14"/>
          <p:cNvSpPr txBox="1">
            <a:spLocks noChangeArrowheads="1"/>
          </p:cNvSpPr>
          <p:nvPr/>
        </p:nvSpPr>
        <p:spPr bwMode="auto">
          <a:xfrm>
            <a:off x="1752600" y="38100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a:solidFill>
                  <a:srgbClr val="FFFFFF"/>
                </a:solidFill>
                <a:latin typeface="Arial Black" charset="0"/>
              </a:rPr>
              <a:t>M</a:t>
            </a:r>
            <a:endParaRPr lang="en-US">
              <a:solidFill>
                <a:srgbClr val="BBE0E3"/>
              </a:solidFill>
            </a:endParaRPr>
          </a:p>
        </p:txBody>
      </p:sp>
      <p:sp>
        <p:nvSpPr>
          <p:cNvPr id="965647" name="Text Box 15"/>
          <p:cNvSpPr txBox="1">
            <a:spLocks noChangeArrowheads="1"/>
          </p:cNvSpPr>
          <p:nvPr/>
        </p:nvSpPr>
        <p:spPr bwMode="auto">
          <a:xfrm>
            <a:off x="2784475" y="25146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a:solidFill>
                  <a:srgbClr val="FFFFFF"/>
                </a:solidFill>
                <a:latin typeface="Arial Black" charset="0"/>
              </a:rPr>
              <a:t>M</a:t>
            </a:r>
            <a:endParaRPr lang="en-US">
              <a:solidFill>
                <a:srgbClr val="BBE0E3"/>
              </a:solidFill>
            </a:endParaRPr>
          </a:p>
        </p:txBody>
      </p:sp>
      <p:sp>
        <p:nvSpPr>
          <p:cNvPr id="965648" name="Text Box 16"/>
          <p:cNvSpPr txBox="1">
            <a:spLocks noChangeArrowheads="1"/>
          </p:cNvSpPr>
          <p:nvPr/>
        </p:nvSpPr>
        <p:spPr bwMode="auto">
          <a:xfrm>
            <a:off x="3581400" y="19812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a:solidFill>
                  <a:srgbClr val="FFFFFF"/>
                </a:solidFill>
                <a:latin typeface="Arial Black" charset="0"/>
              </a:rPr>
              <a:t>M</a:t>
            </a:r>
            <a:endParaRPr lang="en-US">
              <a:solidFill>
                <a:srgbClr val="BBE0E3"/>
              </a:solidFill>
            </a:endParaRPr>
          </a:p>
        </p:txBody>
      </p:sp>
      <p:sp>
        <p:nvSpPr>
          <p:cNvPr id="965649" name="Text Box 17"/>
          <p:cNvSpPr txBox="1">
            <a:spLocks noChangeArrowheads="1"/>
          </p:cNvSpPr>
          <p:nvPr/>
        </p:nvSpPr>
        <p:spPr bwMode="auto">
          <a:xfrm>
            <a:off x="2743200" y="17526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a:solidFill>
                  <a:srgbClr val="FFFFFF"/>
                </a:solidFill>
                <a:latin typeface="Arial Black" charset="0"/>
              </a:rPr>
              <a:t>M</a:t>
            </a:r>
            <a:endParaRPr lang="en-US">
              <a:solidFill>
                <a:srgbClr val="BBE0E3"/>
              </a:solidFill>
            </a:endParaRPr>
          </a:p>
        </p:txBody>
      </p:sp>
      <p:sp>
        <p:nvSpPr>
          <p:cNvPr id="965650" name="Text Box 18"/>
          <p:cNvSpPr txBox="1">
            <a:spLocks noChangeArrowheads="1"/>
          </p:cNvSpPr>
          <p:nvPr/>
        </p:nvSpPr>
        <p:spPr bwMode="auto">
          <a:xfrm>
            <a:off x="4724400" y="27432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a:solidFill>
                  <a:srgbClr val="FFFFFF"/>
                </a:solidFill>
                <a:latin typeface="Arial Black" charset="0"/>
              </a:rPr>
              <a:t>M</a:t>
            </a:r>
            <a:endParaRPr lang="en-US">
              <a:solidFill>
                <a:srgbClr val="BBE0E3"/>
              </a:solidFill>
            </a:endParaRPr>
          </a:p>
        </p:txBody>
      </p:sp>
      <p:sp>
        <p:nvSpPr>
          <p:cNvPr id="965651" name="Text Box 19"/>
          <p:cNvSpPr txBox="1">
            <a:spLocks noChangeArrowheads="1"/>
          </p:cNvSpPr>
          <p:nvPr/>
        </p:nvSpPr>
        <p:spPr bwMode="auto">
          <a:xfrm>
            <a:off x="5029200" y="39624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a:solidFill>
                  <a:srgbClr val="FFFFFF"/>
                </a:solidFill>
                <a:latin typeface="Arial Black" charset="0"/>
              </a:rPr>
              <a:t>M</a:t>
            </a:r>
            <a:endParaRPr lang="en-US">
              <a:solidFill>
                <a:srgbClr val="BBE0E3"/>
              </a:solidFill>
            </a:endParaRPr>
          </a:p>
        </p:txBody>
      </p:sp>
      <p:sp>
        <p:nvSpPr>
          <p:cNvPr id="965652" name="Text Box 20"/>
          <p:cNvSpPr txBox="1">
            <a:spLocks noChangeArrowheads="1"/>
          </p:cNvSpPr>
          <p:nvPr/>
        </p:nvSpPr>
        <p:spPr bwMode="auto">
          <a:xfrm>
            <a:off x="5867400" y="38862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a:solidFill>
                  <a:srgbClr val="FFFFFF"/>
                </a:solidFill>
                <a:latin typeface="Arial Black" charset="0"/>
              </a:rPr>
              <a:t>M</a:t>
            </a:r>
            <a:endParaRPr lang="en-US">
              <a:solidFill>
                <a:srgbClr val="BBE0E3"/>
              </a:solidFill>
            </a:endParaRPr>
          </a:p>
        </p:txBody>
      </p:sp>
      <p:sp>
        <p:nvSpPr>
          <p:cNvPr id="965653" name="Text Box 21"/>
          <p:cNvSpPr txBox="1">
            <a:spLocks noChangeArrowheads="1"/>
          </p:cNvSpPr>
          <p:nvPr/>
        </p:nvSpPr>
        <p:spPr bwMode="auto">
          <a:xfrm>
            <a:off x="6781800" y="37338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a:solidFill>
                  <a:srgbClr val="FFFFFF"/>
                </a:solidFill>
                <a:latin typeface="Arial Black" charset="0"/>
              </a:rPr>
              <a:t>M</a:t>
            </a:r>
            <a:endParaRPr lang="en-US">
              <a:solidFill>
                <a:srgbClr val="BBE0E3"/>
              </a:solidFill>
            </a:endParaRPr>
          </a:p>
        </p:txBody>
      </p:sp>
      <p:sp>
        <p:nvSpPr>
          <p:cNvPr id="965654" name="Text Box 22"/>
          <p:cNvSpPr txBox="1">
            <a:spLocks noChangeArrowheads="1"/>
          </p:cNvSpPr>
          <p:nvPr/>
        </p:nvSpPr>
        <p:spPr bwMode="auto">
          <a:xfrm>
            <a:off x="7391400" y="28956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a:solidFill>
                  <a:srgbClr val="FFFFFF"/>
                </a:solidFill>
                <a:latin typeface="Arial Black" charset="0"/>
              </a:rPr>
              <a:t>M</a:t>
            </a:r>
            <a:endParaRPr lang="en-US">
              <a:solidFill>
                <a:srgbClr val="BBE0E3"/>
              </a:solidFill>
            </a:endParaRPr>
          </a:p>
        </p:txBody>
      </p:sp>
      <p:sp>
        <p:nvSpPr>
          <p:cNvPr id="965655" name="Text Box 23"/>
          <p:cNvSpPr txBox="1">
            <a:spLocks noChangeArrowheads="1"/>
          </p:cNvSpPr>
          <p:nvPr/>
        </p:nvSpPr>
        <p:spPr bwMode="auto">
          <a:xfrm>
            <a:off x="6553200" y="26670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a:solidFill>
                  <a:srgbClr val="FFFFFF"/>
                </a:solidFill>
                <a:latin typeface="Arial Black" charset="0"/>
              </a:rPr>
              <a:t>M</a:t>
            </a:r>
            <a:endParaRPr lang="en-US">
              <a:solidFill>
                <a:srgbClr val="BBE0E3"/>
              </a:solidFill>
            </a:endParaRPr>
          </a:p>
        </p:txBody>
      </p:sp>
      <p:sp>
        <p:nvSpPr>
          <p:cNvPr id="965656" name="Text Box 24"/>
          <p:cNvSpPr txBox="1">
            <a:spLocks noChangeArrowheads="1"/>
          </p:cNvSpPr>
          <p:nvPr/>
        </p:nvSpPr>
        <p:spPr bwMode="auto">
          <a:xfrm>
            <a:off x="4648200" y="20574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a:solidFill>
                  <a:srgbClr val="FFFFFF"/>
                </a:solidFill>
                <a:latin typeface="Arial Black" charset="0"/>
              </a:rPr>
              <a:t>M</a:t>
            </a:r>
            <a:endParaRPr lang="en-US">
              <a:solidFill>
                <a:srgbClr val="BBE0E3"/>
              </a:solidFill>
            </a:endParaRPr>
          </a:p>
        </p:txBody>
      </p:sp>
      <p:sp>
        <p:nvSpPr>
          <p:cNvPr id="965657" name="Text Box 25"/>
          <p:cNvSpPr txBox="1">
            <a:spLocks noChangeArrowheads="1"/>
          </p:cNvSpPr>
          <p:nvPr/>
        </p:nvSpPr>
        <p:spPr bwMode="auto">
          <a:xfrm>
            <a:off x="5181600" y="24384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a:solidFill>
                  <a:srgbClr val="FFFFFF"/>
                </a:solidFill>
                <a:latin typeface="Arial Black" charset="0"/>
              </a:rPr>
              <a:t>M</a:t>
            </a:r>
            <a:endParaRPr lang="en-US">
              <a:solidFill>
                <a:srgbClr val="BBE0E3"/>
              </a:solidFill>
            </a:endParaRPr>
          </a:p>
        </p:txBody>
      </p:sp>
      <p:sp>
        <p:nvSpPr>
          <p:cNvPr id="965658" name="Text Box 26"/>
          <p:cNvSpPr txBox="1">
            <a:spLocks noChangeArrowheads="1"/>
          </p:cNvSpPr>
          <p:nvPr/>
        </p:nvSpPr>
        <p:spPr bwMode="auto">
          <a:xfrm>
            <a:off x="5638800" y="32004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a:solidFill>
                  <a:srgbClr val="FFFFFF"/>
                </a:solidFill>
                <a:latin typeface="Arial Black" charset="0"/>
              </a:rPr>
              <a:t>M</a:t>
            </a:r>
            <a:endParaRPr lang="en-US">
              <a:solidFill>
                <a:srgbClr val="BBE0E3"/>
              </a:solidFill>
            </a:endParaRPr>
          </a:p>
        </p:txBody>
      </p:sp>
      <p:sp>
        <p:nvSpPr>
          <p:cNvPr id="965659" name="Text Box 27"/>
          <p:cNvSpPr txBox="1">
            <a:spLocks noChangeArrowheads="1"/>
          </p:cNvSpPr>
          <p:nvPr/>
        </p:nvSpPr>
        <p:spPr bwMode="auto">
          <a:xfrm>
            <a:off x="6553200" y="30480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a:solidFill>
                  <a:srgbClr val="FFFFFF"/>
                </a:solidFill>
                <a:latin typeface="Arial Black" charset="0"/>
              </a:rPr>
              <a:t>M</a:t>
            </a:r>
            <a:endParaRPr lang="en-US">
              <a:solidFill>
                <a:srgbClr val="BBE0E3"/>
              </a:solidFill>
            </a:endParaRPr>
          </a:p>
        </p:txBody>
      </p:sp>
      <p:sp>
        <p:nvSpPr>
          <p:cNvPr id="965660" name="Text Box 28"/>
          <p:cNvSpPr txBox="1">
            <a:spLocks noChangeArrowheads="1"/>
          </p:cNvSpPr>
          <p:nvPr/>
        </p:nvSpPr>
        <p:spPr bwMode="auto">
          <a:xfrm>
            <a:off x="6248400" y="46482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a:solidFill>
                  <a:srgbClr val="FFFFFF"/>
                </a:solidFill>
                <a:latin typeface="Arial Black" charset="0"/>
              </a:rPr>
              <a:t>M</a:t>
            </a:r>
            <a:endParaRPr lang="en-US">
              <a:solidFill>
                <a:srgbClr val="BBE0E3"/>
              </a:solidFill>
            </a:endParaRPr>
          </a:p>
        </p:txBody>
      </p:sp>
      <p:sp>
        <p:nvSpPr>
          <p:cNvPr id="965661" name="Text Box 29"/>
          <p:cNvSpPr txBox="1">
            <a:spLocks noChangeArrowheads="1"/>
          </p:cNvSpPr>
          <p:nvPr/>
        </p:nvSpPr>
        <p:spPr bwMode="auto">
          <a:xfrm>
            <a:off x="6324600" y="19812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a:solidFill>
                  <a:srgbClr val="FFFFFF"/>
                </a:solidFill>
                <a:latin typeface="Arial Black" charset="0"/>
              </a:rPr>
              <a:t>M</a:t>
            </a:r>
            <a:endParaRPr lang="en-US">
              <a:solidFill>
                <a:srgbClr val="BBE0E3"/>
              </a:solidFill>
            </a:endParaRPr>
          </a:p>
        </p:txBody>
      </p:sp>
      <p:sp>
        <p:nvSpPr>
          <p:cNvPr id="965662" name="Text Box 30"/>
          <p:cNvSpPr txBox="1">
            <a:spLocks noChangeArrowheads="1"/>
          </p:cNvSpPr>
          <p:nvPr/>
        </p:nvSpPr>
        <p:spPr bwMode="auto">
          <a:xfrm>
            <a:off x="3810000" y="47244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a:solidFill>
                  <a:srgbClr val="FFFFFF"/>
                </a:solidFill>
                <a:latin typeface="Arial Black" charset="0"/>
              </a:rPr>
              <a:t>M</a:t>
            </a:r>
            <a:endParaRPr lang="en-US">
              <a:solidFill>
                <a:srgbClr val="BBE0E3"/>
              </a:solidFill>
            </a:endParaRPr>
          </a:p>
        </p:txBody>
      </p:sp>
      <p:sp>
        <p:nvSpPr>
          <p:cNvPr id="965663" name="Text Box 31"/>
          <p:cNvSpPr txBox="1">
            <a:spLocks noChangeArrowheads="1"/>
          </p:cNvSpPr>
          <p:nvPr/>
        </p:nvSpPr>
        <p:spPr bwMode="auto">
          <a:xfrm>
            <a:off x="2590800" y="46482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a:solidFill>
                  <a:srgbClr val="FFFFFF"/>
                </a:solidFill>
                <a:latin typeface="Arial Black" charset="0"/>
              </a:rPr>
              <a:t>M</a:t>
            </a:r>
            <a:endParaRPr lang="en-US">
              <a:solidFill>
                <a:srgbClr val="BBE0E3"/>
              </a:solidFill>
            </a:endParaRPr>
          </a:p>
        </p:txBody>
      </p:sp>
      <p:sp>
        <p:nvSpPr>
          <p:cNvPr id="965664" name="Text Box 32"/>
          <p:cNvSpPr txBox="1">
            <a:spLocks noChangeArrowheads="1"/>
          </p:cNvSpPr>
          <p:nvPr/>
        </p:nvSpPr>
        <p:spPr bwMode="auto">
          <a:xfrm>
            <a:off x="914400" y="37338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a:solidFill>
                  <a:srgbClr val="FFFFFF"/>
                </a:solidFill>
                <a:latin typeface="Arial Black" charset="0"/>
              </a:rPr>
              <a:t>M</a:t>
            </a:r>
            <a:endParaRPr lang="en-US">
              <a:solidFill>
                <a:srgbClr val="BBE0E3"/>
              </a:solidFill>
            </a:endParaRPr>
          </a:p>
        </p:txBody>
      </p:sp>
      <p:sp>
        <p:nvSpPr>
          <p:cNvPr id="965665" name="Line 33"/>
          <p:cNvSpPr>
            <a:spLocks noChangeShapeType="1"/>
          </p:cNvSpPr>
          <p:nvPr/>
        </p:nvSpPr>
        <p:spPr bwMode="auto">
          <a:xfrm flipH="1" flipV="1">
            <a:off x="2590800" y="3657600"/>
            <a:ext cx="685800" cy="304800"/>
          </a:xfrm>
          <a:prstGeom prst="line">
            <a:avLst/>
          </a:prstGeom>
          <a:noFill/>
          <a:ln w="57150">
            <a:solidFill>
              <a:srgbClr val="FFFF00"/>
            </a:solidFill>
            <a:round/>
            <a:headEnd/>
            <a:tailEnd type="arrow" w="med" len="lg"/>
          </a:ln>
          <a:effectLst>
            <a:outerShdw blurRad="63500" dist="35921" dir="2700000" algn="ctr" rotWithShape="0">
              <a:srgbClr val="000000">
                <a:alpha val="74998"/>
              </a:srgbClr>
            </a:outerShdw>
          </a:effectLst>
        </p:spPr>
        <p:txBody>
          <a:bodyPr wrap="none" anchor="ctr"/>
          <a:lstStyle/>
          <a:p>
            <a:pPr>
              <a:defRPr/>
            </a:pPr>
            <a:endParaRPr lang="en-US">
              <a:solidFill>
                <a:srgbClr val="BBE0E3"/>
              </a:solidFill>
              <a:latin typeface="Arial" charset="0"/>
            </a:endParaRPr>
          </a:p>
        </p:txBody>
      </p:sp>
      <p:sp>
        <p:nvSpPr>
          <p:cNvPr id="965666" name="Line 34"/>
          <p:cNvSpPr>
            <a:spLocks noChangeShapeType="1"/>
          </p:cNvSpPr>
          <p:nvPr/>
        </p:nvSpPr>
        <p:spPr bwMode="auto">
          <a:xfrm flipH="1" flipV="1">
            <a:off x="2667000" y="3429000"/>
            <a:ext cx="685800" cy="304800"/>
          </a:xfrm>
          <a:prstGeom prst="line">
            <a:avLst/>
          </a:prstGeom>
          <a:noFill/>
          <a:ln w="57150">
            <a:solidFill>
              <a:schemeClr val="hlink"/>
            </a:solidFill>
            <a:round/>
            <a:headEnd type="arrow" w="med" len="med"/>
            <a:tailEnd type="none" w="med" len="lg"/>
          </a:ln>
          <a:effectLst>
            <a:outerShdw blurRad="63500" dist="35921" dir="2700000" algn="ctr" rotWithShape="0">
              <a:srgbClr val="000000">
                <a:alpha val="74998"/>
              </a:srgbClr>
            </a:outerShdw>
          </a:effectLst>
        </p:spPr>
        <p:txBody>
          <a:bodyPr wrap="none" anchor="ctr"/>
          <a:lstStyle/>
          <a:p>
            <a:pPr>
              <a:defRPr/>
            </a:pPr>
            <a:endParaRPr lang="en-US">
              <a:solidFill>
                <a:srgbClr val="BBE0E3"/>
              </a:solidFill>
              <a:latin typeface="Arial" charset="0"/>
            </a:endParaRPr>
          </a:p>
        </p:txBody>
      </p:sp>
      <p:sp>
        <p:nvSpPr>
          <p:cNvPr id="965667" name="Line 35"/>
          <p:cNvSpPr>
            <a:spLocks noChangeShapeType="1"/>
          </p:cNvSpPr>
          <p:nvPr/>
        </p:nvSpPr>
        <p:spPr bwMode="auto">
          <a:xfrm rot="-10800000" flipH="1" flipV="1">
            <a:off x="1371600" y="2971800"/>
            <a:ext cx="685800" cy="304800"/>
          </a:xfrm>
          <a:prstGeom prst="line">
            <a:avLst/>
          </a:prstGeom>
          <a:noFill/>
          <a:ln w="57150">
            <a:solidFill>
              <a:schemeClr val="hlink"/>
            </a:solidFill>
            <a:round/>
            <a:headEnd type="arrow" w="med" len="med"/>
            <a:tailEnd type="none" w="med" len="lg"/>
          </a:ln>
          <a:effectLst>
            <a:outerShdw blurRad="63500" dist="35921" dir="2700000" algn="ctr" rotWithShape="0">
              <a:srgbClr val="000000">
                <a:alpha val="74998"/>
              </a:srgbClr>
            </a:outerShdw>
          </a:effectLst>
        </p:spPr>
        <p:txBody>
          <a:bodyPr wrap="none" anchor="ctr"/>
          <a:lstStyle/>
          <a:p>
            <a:pPr>
              <a:defRPr/>
            </a:pPr>
            <a:endParaRPr lang="en-US">
              <a:solidFill>
                <a:srgbClr val="BBE0E3"/>
              </a:solidFill>
              <a:latin typeface="Arial" charset="0"/>
            </a:endParaRPr>
          </a:p>
        </p:txBody>
      </p:sp>
      <p:sp>
        <p:nvSpPr>
          <p:cNvPr id="965668" name="Line 36"/>
          <p:cNvSpPr>
            <a:spLocks noChangeShapeType="1"/>
          </p:cNvSpPr>
          <p:nvPr/>
        </p:nvSpPr>
        <p:spPr bwMode="auto">
          <a:xfrm rot="-7245430" flipH="1" flipV="1">
            <a:off x="1943100" y="2628900"/>
            <a:ext cx="685800" cy="304800"/>
          </a:xfrm>
          <a:prstGeom prst="line">
            <a:avLst/>
          </a:prstGeom>
          <a:noFill/>
          <a:ln w="57150">
            <a:solidFill>
              <a:schemeClr val="hlink"/>
            </a:solidFill>
            <a:round/>
            <a:headEnd type="arrow" w="med" len="med"/>
            <a:tailEnd type="none" w="med" len="lg"/>
          </a:ln>
          <a:effectLst>
            <a:outerShdw blurRad="63500" dist="35921" dir="2700000" algn="ctr" rotWithShape="0">
              <a:srgbClr val="000000">
                <a:alpha val="74998"/>
              </a:srgbClr>
            </a:outerShdw>
          </a:effectLst>
        </p:spPr>
        <p:txBody>
          <a:bodyPr wrap="none" anchor="ctr"/>
          <a:lstStyle/>
          <a:p>
            <a:pPr>
              <a:defRPr/>
            </a:pPr>
            <a:endParaRPr lang="en-US">
              <a:solidFill>
                <a:srgbClr val="BBE0E3"/>
              </a:solidFill>
              <a:latin typeface="Arial" charset="0"/>
            </a:endParaRPr>
          </a:p>
        </p:txBody>
      </p:sp>
      <p:sp>
        <p:nvSpPr>
          <p:cNvPr id="965669" name="Line 37"/>
          <p:cNvSpPr>
            <a:spLocks noChangeShapeType="1"/>
          </p:cNvSpPr>
          <p:nvPr/>
        </p:nvSpPr>
        <p:spPr bwMode="auto">
          <a:xfrm rot="7240121" flipH="1" flipV="1">
            <a:off x="1409700" y="3505200"/>
            <a:ext cx="685800" cy="304800"/>
          </a:xfrm>
          <a:prstGeom prst="line">
            <a:avLst/>
          </a:prstGeom>
          <a:noFill/>
          <a:ln w="57150">
            <a:solidFill>
              <a:schemeClr val="hlink"/>
            </a:solidFill>
            <a:round/>
            <a:headEnd type="arrow" w="med" len="med"/>
            <a:tailEnd type="none" w="med" len="lg"/>
          </a:ln>
          <a:effectLst>
            <a:outerShdw blurRad="63500" dist="35921" dir="2700000" algn="ctr" rotWithShape="0">
              <a:srgbClr val="000000">
                <a:alpha val="74998"/>
              </a:srgbClr>
            </a:outerShdw>
          </a:effectLst>
        </p:spPr>
        <p:txBody>
          <a:bodyPr wrap="none" anchor="ctr"/>
          <a:lstStyle/>
          <a:p>
            <a:pPr>
              <a:defRPr/>
            </a:pPr>
            <a:endParaRPr lang="en-US">
              <a:solidFill>
                <a:srgbClr val="BBE0E3"/>
              </a:solidFill>
              <a:latin typeface="Arial" charset="0"/>
            </a:endParaRPr>
          </a:p>
        </p:txBody>
      </p:sp>
      <p:sp>
        <p:nvSpPr>
          <p:cNvPr id="965670" name="Oval 38"/>
          <p:cNvSpPr>
            <a:spLocks noChangeArrowheads="1"/>
          </p:cNvSpPr>
          <p:nvPr/>
        </p:nvSpPr>
        <p:spPr bwMode="auto">
          <a:xfrm rot="1717289">
            <a:off x="1752600" y="3200400"/>
            <a:ext cx="2286000" cy="838200"/>
          </a:xfrm>
          <a:prstGeom prst="ellipse">
            <a:avLst/>
          </a:prstGeom>
          <a:noFill/>
          <a:ln w="76200">
            <a:solidFill>
              <a:schemeClr val="tx1"/>
            </a:solidFill>
            <a:round/>
            <a:headEnd/>
            <a:tailEnd/>
          </a:ln>
          <a:effectLst>
            <a:outerShdw blurRad="63500" dist="35921" dir="2700000" algn="ctr" rotWithShape="0">
              <a:srgbClr val="000000">
                <a:alpha val="74998"/>
              </a:srgbClr>
            </a:outerShdw>
          </a:effectLst>
        </p:spPr>
        <p:txBody>
          <a:bodyPr wrap="none" anchor="ctr"/>
          <a:lstStyle/>
          <a:p>
            <a:pPr>
              <a:defRPr/>
            </a:pPr>
            <a:endParaRPr lang="en-US">
              <a:solidFill>
                <a:srgbClr val="BBE0E3"/>
              </a:solidFill>
              <a:latin typeface="Arial" charset="0"/>
            </a:endParaRPr>
          </a:p>
        </p:txBody>
      </p:sp>
      <p:pic>
        <p:nvPicPr>
          <p:cNvPr id="285734" name="Picture 2" descr="handshake.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904038" y="0"/>
            <a:ext cx="2239962" cy="14843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85735" name="Text Box 15"/>
          <p:cNvSpPr txBox="1">
            <a:spLocks noChangeArrowheads="1"/>
          </p:cNvSpPr>
          <p:nvPr/>
        </p:nvSpPr>
        <p:spPr bwMode="auto">
          <a:xfrm>
            <a:off x="8388350" y="44450"/>
            <a:ext cx="714375" cy="461963"/>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b="1">
                <a:solidFill>
                  <a:srgbClr val="1C1C1C"/>
                </a:solidFill>
                <a:latin typeface="Arial" charset="0"/>
                <a:cs typeface="Arial" charset="0"/>
              </a:rPr>
              <a:t>34d</a:t>
            </a:r>
            <a:endParaRPr lang="en-US">
              <a:solidFill>
                <a:srgbClr val="1C1C1C"/>
              </a:solidFill>
              <a:latin typeface="Arial" charset="0"/>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2" fill="hold" nodeType="clickEffect">
                                  <p:stCondLst>
                                    <p:cond delay="0"/>
                                  </p:stCondLst>
                                  <p:childTnLst>
                                    <p:set>
                                      <p:cBhvr>
                                        <p:cTn id="6" dur="1" fill="hold">
                                          <p:stCondLst>
                                            <p:cond delay="0"/>
                                          </p:stCondLst>
                                        </p:cTn>
                                        <p:tgtEl>
                                          <p:spTgt spid="965665"/>
                                        </p:tgtEl>
                                        <p:attrNameLst>
                                          <p:attrName>style.visibility</p:attrName>
                                        </p:attrNameLst>
                                      </p:cBhvr>
                                      <p:to>
                                        <p:strVal val="visible"/>
                                      </p:to>
                                    </p:set>
                                    <p:animEffect transition="in" filter="wipe(right)">
                                      <p:cBhvr>
                                        <p:cTn id="7" dur="500"/>
                                        <p:tgtEl>
                                          <p:spTgt spid="96566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2" fill="hold" nodeType="clickEffect">
                                  <p:stCondLst>
                                    <p:cond delay="0"/>
                                  </p:stCondLst>
                                  <p:childTnLst>
                                    <p:set>
                                      <p:cBhvr>
                                        <p:cTn id="11" dur="1" fill="hold">
                                          <p:stCondLst>
                                            <p:cond delay="0"/>
                                          </p:stCondLst>
                                        </p:cTn>
                                        <p:tgtEl>
                                          <p:spTgt spid="965667"/>
                                        </p:tgtEl>
                                        <p:attrNameLst>
                                          <p:attrName>style.visibility</p:attrName>
                                        </p:attrNameLst>
                                      </p:cBhvr>
                                      <p:to>
                                        <p:strVal val="visible"/>
                                      </p:to>
                                    </p:set>
                                    <p:animEffect transition="in" filter="wipe(right)">
                                      <p:cBhvr>
                                        <p:cTn id="12" dur="500"/>
                                        <p:tgtEl>
                                          <p:spTgt spid="965667"/>
                                        </p:tgtEl>
                                      </p:cBhvr>
                                    </p:animEffect>
                                  </p:childTnLst>
                                </p:cTn>
                              </p:par>
                            </p:childTnLst>
                          </p:cTn>
                        </p:par>
                        <p:par>
                          <p:cTn id="13" fill="hold" nodeType="afterGroup">
                            <p:stCondLst>
                              <p:cond delay="500"/>
                            </p:stCondLst>
                            <p:childTnLst>
                              <p:par>
                                <p:cTn id="14" presetID="22" presetClass="entr" presetSubtype="4" fill="hold" nodeType="afterEffect">
                                  <p:stCondLst>
                                    <p:cond delay="0"/>
                                  </p:stCondLst>
                                  <p:childTnLst>
                                    <p:set>
                                      <p:cBhvr>
                                        <p:cTn id="15" dur="1" fill="hold">
                                          <p:stCondLst>
                                            <p:cond delay="0"/>
                                          </p:stCondLst>
                                        </p:cTn>
                                        <p:tgtEl>
                                          <p:spTgt spid="965668"/>
                                        </p:tgtEl>
                                        <p:attrNameLst>
                                          <p:attrName>style.visibility</p:attrName>
                                        </p:attrNameLst>
                                      </p:cBhvr>
                                      <p:to>
                                        <p:strVal val="visible"/>
                                      </p:to>
                                    </p:set>
                                    <p:animEffect transition="in" filter="wipe(down)">
                                      <p:cBhvr>
                                        <p:cTn id="16" dur="500"/>
                                        <p:tgtEl>
                                          <p:spTgt spid="965668"/>
                                        </p:tgtEl>
                                      </p:cBhvr>
                                    </p:animEffect>
                                  </p:childTnLst>
                                </p:cTn>
                              </p:par>
                            </p:childTnLst>
                          </p:cTn>
                        </p:par>
                        <p:par>
                          <p:cTn id="17" fill="hold" nodeType="afterGroup">
                            <p:stCondLst>
                              <p:cond delay="1000"/>
                            </p:stCondLst>
                            <p:childTnLst>
                              <p:par>
                                <p:cTn id="18" presetID="22" presetClass="entr" presetSubtype="1" fill="hold" nodeType="afterEffect">
                                  <p:stCondLst>
                                    <p:cond delay="0"/>
                                  </p:stCondLst>
                                  <p:childTnLst>
                                    <p:set>
                                      <p:cBhvr>
                                        <p:cTn id="19" dur="1" fill="hold">
                                          <p:stCondLst>
                                            <p:cond delay="0"/>
                                          </p:stCondLst>
                                        </p:cTn>
                                        <p:tgtEl>
                                          <p:spTgt spid="965669"/>
                                        </p:tgtEl>
                                        <p:attrNameLst>
                                          <p:attrName>style.visibility</p:attrName>
                                        </p:attrNameLst>
                                      </p:cBhvr>
                                      <p:to>
                                        <p:strVal val="visible"/>
                                      </p:to>
                                    </p:set>
                                    <p:animEffect transition="in" filter="wipe(up)">
                                      <p:cBhvr>
                                        <p:cTn id="20" dur="500"/>
                                        <p:tgtEl>
                                          <p:spTgt spid="965669"/>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3" presetClass="exit" presetSubtype="10" fill="hold" nodeType="clickEffect">
                                  <p:stCondLst>
                                    <p:cond delay="0"/>
                                  </p:stCondLst>
                                  <p:childTnLst>
                                    <p:animEffect transition="out" filter="blinds(horizontal)">
                                      <p:cBhvr>
                                        <p:cTn id="24" dur="500"/>
                                        <p:tgtEl>
                                          <p:spTgt spid="965669"/>
                                        </p:tgtEl>
                                      </p:cBhvr>
                                    </p:animEffect>
                                    <p:set>
                                      <p:cBhvr>
                                        <p:cTn id="25" dur="1" fill="hold">
                                          <p:stCondLst>
                                            <p:cond delay="499"/>
                                          </p:stCondLst>
                                        </p:cTn>
                                        <p:tgtEl>
                                          <p:spTgt spid="965669"/>
                                        </p:tgtEl>
                                        <p:attrNameLst>
                                          <p:attrName>style.visibility</p:attrName>
                                        </p:attrNameLst>
                                      </p:cBhvr>
                                      <p:to>
                                        <p:strVal val="hidden"/>
                                      </p:to>
                                    </p:set>
                                  </p:childTnLst>
                                </p:cTn>
                              </p:par>
                              <p:par>
                                <p:cTn id="26" presetID="3" presetClass="exit" presetSubtype="10" fill="hold" nodeType="withEffect">
                                  <p:stCondLst>
                                    <p:cond delay="0"/>
                                  </p:stCondLst>
                                  <p:childTnLst>
                                    <p:animEffect transition="out" filter="blinds(horizontal)">
                                      <p:cBhvr>
                                        <p:cTn id="27" dur="500"/>
                                        <p:tgtEl>
                                          <p:spTgt spid="965668"/>
                                        </p:tgtEl>
                                      </p:cBhvr>
                                    </p:animEffect>
                                    <p:set>
                                      <p:cBhvr>
                                        <p:cTn id="28" dur="1" fill="hold">
                                          <p:stCondLst>
                                            <p:cond delay="499"/>
                                          </p:stCondLst>
                                        </p:cTn>
                                        <p:tgtEl>
                                          <p:spTgt spid="965668"/>
                                        </p:tgtEl>
                                        <p:attrNameLst>
                                          <p:attrName>style.visibility</p:attrName>
                                        </p:attrNameLst>
                                      </p:cBhvr>
                                      <p:to>
                                        <p:strVal val="hidden"/>
                                      </p:to>
                                    </p:set>
                                  </p:childTnLst>
                                </p:cTn>
                              </p:par>
                              <p:par>
                                <p:cTn id="29" presetID="3" presetClass="exit" presetSubtype="10" fill="hold" nodeType="withEffect">
                                  <p:stCondLst>
                                    <p:cond delay="0"/>
                                  </p:stCondLst>
                                  <p:childTnLst>
                                    <p:animEffect transition="out" filter="blinds(horizontal)">
                                      <p:cBhvr>
                                        <p:cTn id="30" dur="500"/>
                                        <p:tgtEl>
                                          <p:spTgt spid="965667"/>
                                        </p:tgtEl>
                                      </p:cBhvr>
                                    </p:animEffect>
                                    <p:set>
                                      <p:cBhvr>
                                        <p:cTn id="31" dur="1" fill="hold">
                                          <p:stCondLst>
                                            <p:cond delay="499"/>
                                          </p:stCondLst>
                                        </p:cTn>
                                        <p:tgtEl>
                                          <p:spTgt spid="965667"/>
                                        </p:tgtEl>
                                        <p:attrNameLst>
                                          <p:attrName>style.visibility</p:attrName>
                                        </p:attrNameLst>
                                      </p:cBhvr>
                                      <p:to>
                                        <p:strVal val="hidden"/>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8" fill="hold" nodeType="clickEffect">
                                  <p:stCondLst>
                                    <p:cond delay="0"/>
                                  </p:stCondLst>
                                  <p:childTnLst>
                                    <p:set>
                                      <p:cBhvr>
                                        <p:cTn id="35" dur="1" fill="hold">
                                          <p:stCondLst>
                                            <p:cond delay="0"/>
                                          </p:stCondLst>
                                        </p:cTn>
                                        <p:tgtEl>
                                          <p:spTgt spid="965666"/>
                                        </p:tgtEl>
                                        <p:attrNameLst>
                                          <p:attrName>style.visibility</p:attrName>
                                        </p:attrNameLst>
                                      </p:cBhvr>
                                      <p:to>
                                        <p:strVal val="visible"/>
                                      </p:to>
                                    </p:set>
                                    <p:animEffect transition="in" filter="wipe(left)">
                                      <p:cBhvr>
                                        <p:cTn id="36" dur="500"/>
                                        <p:tgtEl>
                                          <p:spTgt spid="965666"/>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31" presetClass="entr" presetSubtype="0" fill="hold" grpId="0" nodeType="clickEffect">
                                  <p:stCondLst>
                                    <p:cond delay="0"/>
                                  </p:stCondLst>
                                  <p:iterate type="lt">
                                    <p:tmPct val="5000"/>
                                  </p:iterate>
                                  <p:childTnLst>
                                    <p:set>
                                      <p:cBhvr>
                                        <p:cTn id="40" dur="1" fill="hold">
                                          <p:stCondLst>
                                            <p:cond delay="0"/>
                                          </p:stCondLst>
                                        </p:cTn>
                                        <p:tgtEl>
                                          <p:spTgt spid="965670"/>
                                        </p:tgtEl>
                                        <p:attrNameLst>
                                          <p:attrName>style.visibility</p:attrName>
                                        </p:attrNameLst>
                                      </p:cBhvr>
                                      <p:to>
                                        <p:strVal val="visible"/>
                                      </p:to>
                                    </p:set>
                                    <p:anim calcmode="lin" valueType="num">
                                      <p:cBhvr>
                                        <p:cTn id="41" dur="1000" fill="hold"/>
                                        <p:tgtEl>
                                          <p:spTgt spid="965670"/>
                                        </p:tgtEl>
                                        <p:attrNameLst>
                                          <p:attrName>ppt_w</p:attrName>
                                        </p:attrNameLst>
                                      </p:cBhvr>
                                      <p:tavLst>
                                        <p:tav tm="0">
                                          <p:val>
                                            <p:fltVal val="0"/>
                                          </p:val>
                                        </p:tav>
                                        <p:tav tm="100000">
                                          <p:val>
                                            <p:strVal val="#ppt_w"/>
                                          </p:val>
                                        </p:tav>
                                      </p:tavLst>
                                    </p:anim>
                                    <p:anim calcmode="lin" valueType="num">
                                      <p:cBhvr>
                                        <p:cTn id="42" dur="1000" fill="hold"/>
                                        <p:tgtEl>
                                          <p:spTgt spid="965670"/>
                                        </p:tgtEl>
                                        <p:attrNameLst>
                                          <p:attrName>ppt_h</p:attrName>
                                        </p:attrNameLst>
                                      </p:cBhvr>
                                      <p:tavLst>
                                        <p:tav tm="0">
                                          <p:val>
                                            <p:fltVal val="0"/>
                                          </p:val>
                                        </p:tav>
                                        <p:tav tm="100000">
                                          <p:val>
                                            <p:strVal val="#ppt_h"/>
                                          </p:val>
                                        </p:tav>
                                      </p:tavLst>
                                    </p:anim>
                                    <p:anim calcmode="lin" valueType="num">
                                      <p:cBhvr>
                                        <p:cTn id="43" dur="1000" fill="hold"/>
                                        <p:tgtEl>
                                          <p:spTgt spid="965670"/>
                                        </p:tgtEl>
                                        <p:attrNameLst>
                                          <p:attrName>style.rotation</p:attrName>
                                        </p:attrNameLst>
                                      </p:cBhvr>
                                      <p:tavLst>
                                        <p:tav tm="0">
                                          <p:val>
                                            <p:fltVal val="90"/>
                                          </p:val>
                                        </p:tav>
                                        <p:tav tm="100000">
                                          <p:val>
                                            <p:fltVal val="0"/>
                                          </p:val>
                                        </p:tav>
                                      </p:tavLst>
                                    </p:anim>
                                    <p:animEffect transition="in" filter="fade">
                                      <p:cBhvr>
                                        <p:cTn id="44" dur="1000"/>
                                        <p:tgtEl>
                                          <p:spTgt spid="9656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567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87746" name="Picture 2" descr="roman column"/>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133600" y="2819400"/>
            <a:ext cx="1158875" cy="4038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87747" name="Picture 3" descr="roman column"/>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562600" y="2819400"/>
            <a:ext cx="1158875" cy="4038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55396" name="Rectangle 4"/>
          <p:cNvSpPr>
            <a:spLocks noGrp="1" noChangeArrowheads="1"/>
          </p:cNvSpPr>
          <p:nvPr>
            <p:ph type="title"/>
          </p:nvPr>
        </p:nvSpPr>
        <p:spPr>
          <a:xfrm>
            <a:off x="457200" y="0"/>
            <a:ext cx="8686800" cy="1143000"/>
          </a:xfrm>
          <a:solidFill>
            <a:srgbClr val="800080"/>
          </a:solidFill>
        </p:spPr>
        <p:txBody>
          <a:bodyPr/>
          <a:lstStyle/>
          <a:p>
            <a:pPr algn="r" eaLnBrk="1" hangingPunct="1">
              <a:defRPr/>
            </a:pPr>
            <a:r>
              <a:rPr lang="en-US" b="1">
                <a:effectLst>
                  <a:outerShdw blurRad="38100" dist="38100" dir="2700000" algn="tl">
                    <a:srgbClr val="FFFFFF"/>
                  </a:outerShdw>
                </a:effectLst>
                <a:latin typeface="Arial" charset="0"/>
                <a:ea typeface="ＭＳ Ｐゴシック" charset="0"/>
              </a:rPr>
              <a:t>Matthew</a:t>
            </a:r>
            <a:r>
              <a:rPr lang="fr-FR" altLang="ja-JP" b="1">
                <a:effectLst>
                  <a:outerShdw blurRad="38100" dist="38100" dir="2700000" algn="tl">
                    <a:srgbClr val="FFFFFF"/>
                  </a:outerShdw>
                </a:effectLst>
                <a:latin typeface="Arial" charset="0"/>
                <a:ea typeface="ＭＳ Ｐゴシック" charset="0"/>
              </a:rPr>
              <a:t>'</a:t>
            </a:r>
            <a:r>
              <a:rPr lang="en-US" b="1">
                <a:effectLst>
                  <a:outerShdw blurRad="38100" dist="38100" dir="2700000" algn="tl">
                    <a:srgbClr val="FFFFFF"/>
                  </a:outerShdw>
                </a:effectLst>
                <a:latin typeface="Arial" charset="0"/>
                <a:ea typeface="ＭＳ Ｐゴシック" charset="0"/>
              </a:rPr>
              <a:t>s Relational Pillars</a:t>
            </a:r>
            <a:endParaRPr lang="en-US">
              <a:latin typeface="Arial" charset="0"/>
              <a:ea typeface="ＭＳ Ｐゴシック" charset="0"/>
            </a:endParaRPr>
          </a:p>
        </p:txBody>
      </p:sp>
      <p:sp>
        <p:nvSpPr>
          <p:cNvPr id="287749" name="Rectangle 5"/>
          <p:cNvSpPr>
            <a:spLocks noChangeArrowheads="1"/>
          </p:cNvSpPr>
          <p:nvPr/>
        </p:nvSpPr>
        <p:spPr bwMode="auto">
          <a:xfrm>
            <a:off x="2895600" y="1905000"/>
            <a:ext cx="2743200" cy="990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eaLnBrk="1" hangingPunct="1"/>
            <a:r>
              <a:rPr lang="en-US" sz="4400" b="1">
                <a:solidFill>
                  <a:srgbClr val="FFFFFF"/>
                </a:solidFill>
                <a:latin typeface="Arial" charset="0"/>
                <a:cs typeface="Arial" charset="0"/>
              </a:rPr>
              <a:t>5:23-24</a:t>
            </a:r>
            <a:endParaRPr lang="en-US" sz="4400">
              <a:solidFill>
                <a:srgbClr val="000000"/>
              </a:solidFill>
              <a:latin typeface="Arial" charset="0"/>
              <a:cs typeface="Arial" charset="0"/>
            </a:endParaRPr>
          </a:p>
        </p:txBody>
      </p:sp>
      <p:sp>
        <p:nvSpPr>
          <p:cNvPr id="287750" name="Rectangle 6"/>
          <p:cNvSpPr>
            <a:spLocks noChangeArrowheads="1"/>
          </p:cNvSpPr>
          <p:nvPr/>
        </p:nvSpPr>
        <p:spPr bwMode="auto">
          <a:xfrm>
            <a:off x="0" y="3124200"/>
            <a:ext cx="2514600" cy="990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eaLnBrk="1" hangingPunct="1"/>
            <a:r>
              <a:rPr lang="en-US" sz="4400" b="1" i="1">
                <a:solidFill>
                  <a:srgbClr val="FFFFFF"/>
                </a:solidFill>
                <a:latin typeface="Arial" charset="0"/>
                <a:cs typeface="Arial" charset="0"/>
              </a:rPr>
              <a:t>You are:</a:t>
            </a:r>
            <a:endParaRPr lang="en-US" sz="4400" i="1">
              <a:solidFill>
                <a:srgbClr val="000000"/>
              </a:solidFill>
              <a:latin typeface="Arial" charset="0"/>
              <a:cs typeface="Arial" charset="0"/>
            </a:endParaRPr>
          </a:p>
        </p:txBody>
      </p:sp>
      <p:sp>
        <p:nvSpPr>
          <p:cNvPr id="287751" name="Rectangle 7"/>
          <p:cNvSpPr>
            <a:spLocks noChangeArrowheads="1"/>
          </p:cNvSpPr>
          <p:nvPr/>
        </p:nvSpPr>
        <p:spPr bwMode="auto">
          <a:xfrm>
            <a:off x="0" y="4132263"/>
            <a:ext cx="2514600" cy="990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eaLnBrk="1" hangingPunct="1"/>
            <a:r>
              <a:rPr lang="en-US" sz="4400" b="1" i="1">
                <a:solidFill>
                  <a:srgbClr val="FFFFFF"/>
                </a:solidFill>
                <a:latin typeface="Arial" charset="0"/>
                <a:cs typeface="Arial" charset="0"/>
              </a:rPr>
              <a:t>Issue:</a:t>
            </a:r>
            <a:endParaRPr lang="en-US" sz="4400" i="1">
              <a:solidFill>
                <a:srgbClr val="000000"/>
              </a:solidFill>
              <a:latin typeface="Arial" charset="0"/>
              <a:cs typeface="Arial" charset="0"/>
            </a:endParaRPr>
          </a:p>
        </p:txBody>
      </p:sp>
      <p:sp>
        <p:nvSpPr>
          <p:cNvPr id="287752" name="Rectangle 8"/>
          <p:cNvSpPr>
            <a:spLocks noChangeArrowheads="1"/>
          </p:cNvSpPr>
          <p:nvPr/>
        </p:nvSpPr>
        <p:spPr bwMode="auto">
          <a:xfrm>
            <a:off x="2895600" y="3124200"/>
            <a:ext cx="2743200" cy="990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eaLnBrk="1" hangingPunct="1"/>
            <a:r>
              <a:rPr lang="en-US" sz="4400" b="1">
                <a:solidFill>
                  <a:srgbClr val="FFFFFF"/>
                </a:solidFill>
                <a:latin typeface="Arial" charset="0"/>
                <a:cs typeface="Arial" charset="0"/>
              </a:rPr>
              <a:t>Offender</a:t>
            </a:r>
            <a:endParaRPr lang="en-US" sz="4400">
              <a:solidFill>
                <a:srgbClr val="000000"/>
              </a:solidFill>
              <a:latin typeface="Arial" charset="0"/>
              <a:cs typeface="Arial" charset="0"/>
            </a:endParaRPr>
          </a:p>
        </p:txBody>
      </p:sp>
      <p:sp>
        <p:nvSpPr>
          <p:cNvPr id="955401" name="Rectangle 9"/>
          <p:cNvSpPr>
            <a:spLocks noChangeArrowheads="1"/>
          </p:cNvSpPr>
          <p:nvPr/>
        </p:nvSpPr>
        <p:spPr bwMode="auto">
          <a:xfrm>
            <a:off x="6324600" y="3106738"/>
            <a:ext cx="2743200" cy="990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eaLnBrk="1" hangingPunct="1"/>
            <a:r>
              <a:rPr lang="en-US" sz="4400" b="1">
                <a:solidFill>
                  <a:srgbClr val="FFFFFF"/>
                </a:solidFill>
                <a:latin typeface="Arial" charset="0"/>
                <a:cs typeface="Arial" charset="0"/>
              </a:rPr>
              <a:t>Offended</a:t>
            </a:r>
            <a:endParaRPr lang="en-US" sz="4400">
              <a:solidFill>
                <a:srgbClr val="000000"/>
              </a:solidFill>
              <a:latin typeface="Arial" charset="0"/>
              <a:cs typeface="Arial" charset="0"/>
            </a:endParaRPr>
          </a:p>
        </p:txBody>
      </p:sp>
      <p:sp>
        <p:nvSpPr>
          <p:cNvPr id="287754" name="Rectangle 10"/>
          <p:cNvSpPr>
            <a:spLocks noChangeArrowheads="1"/>
          </p:cNvSpPr>
          <p:nvPr/>
        </p:nvSpPr>
        <p:spPr bwMode="auto">
          <a:xfrm>
            <a:off x="2895600" y="4132263"/>
            <a:ext cx="2743200" cy="990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eaLnBrk="1" hangingPunct="1"/>
            <a:r>
              <a:rPr lang="en-US" sz="4400" b="1">
                <a:solidFill>
                  <a:srgbClr val="FFFFFF"/>
                </a:solidFill>
                <a:latin typeface="Arial" charset="0"/>
                <a:cs typeface="Arial" charset="0"/>
              </a:rPr>
              <a:t>General</a:t>
            </a:r>
            <a:endParaRPr lang="en-US" sz="4400">
              <a:solidFill>
                <a:srgbClr val="000000"/>
              </a:solidFill>
              <a:latin typeface="Arial" charset="0"/>
              <a:cs typeface="Arial" charset="0"/>
            </a:endParaRPr>
          </a:p>
        </p:txBody>
      </p:sp>
      <p:sp>
        <p:nvSpPr>
          <p:cNvPr id="955403" name="Rectangle 11"/>
          <p:cNvSpPr>
            <a:spLocks noChangeArrowheads="1"/>
          </p:cNvSpPr>
          <p:nvPr/>
        </p:nvSpPr>
        <p:spPr bwMode="auto">
          <a:xfrm>
            <a:off x="6324600" y="4114800"/>
            <a:ext cx="2743200" cy="990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eaLnBrk="1" hangingPunct="1"/>
            <a:r>
              <a:rPr lang="en-US" sz="4400" b="1">
                <a:solidFill>
                  <a:srgbClr val="FFFFFF"/>
                </a:solidFill>
                <a:latin typeface="Arial" charset="0"/>
                <a:cs typeface="Arial" charset="0"/>
              </a:rPr>
              <a:t>Sin</a:t>
            </a:r>
            <a:endParaRPr lang="en-US" sz="4400">
              <a:solidFill>
                <a:srgbClr val="000000"/>
              </a:solidFill>
              <a:latin typeface="Arial" charset="0"/>
              <a:cs typeface="Arial" charset="0"/>
            </a:endParaRPr>
          </a:p>
        </p:txBody>
      </p:sp>
      <p:sp>
        <p:nvSpPr>
          <p:cNvPr id="955404" name="Rectangle 12"/>
          <p:cNvSpPr>
            <a:spLocks noChangeArrowheads="1"/>
          </p:cNvSpPr>
          <p:nvPr/>
        </p:nvSpPr>
        <p:spPr bwMode="auto">
          <a:xfrm>
            <a:off x="6324600" y="1905000"/>
            <a:ext cx="2743200" cy="990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eaLnBrk="1" hangingPunct="1"/>
            <a:r>
              <a:rPr lang="en-US" sz="4400" b="1">
                <a:solidFill>
                  <a:srgbClr val="FFFFFF"/>
                </a:solidFill>
                <a:latin typeface="Arial" charset="0"/>
                <a:cs typeface="Arial" charset="0"/>
              </a:rPr>
              <a:t>18:15-17</a:t>
            </a:r>
            <a:endParaRPr lang="en-US" sz="4400">
              <a:solidFill>
                <a:srgbClr val="000000"/>
              </a:solidFill>
              <a:latin typeface="Arial" charset="0"/>
              <a:cs typeface="Arial" charset="0"/>
            </a:endParaRPr>
          </a:p>
        </p:txBody>
      </p:sp>
      <p:sp>
        <p:nvSpPr>
          <p:cNvPr id="955406" name="Rectangle 14"/>
          <p:cNvSpPr>
            <a:spLocks noChangeArrowheads="1"/>
          </p:cNvSpPr>
          <p:nvPr/>
        </p:nvSpPr>
        <p:spPr bwMode="auto">
          <a:xfrm>
            <a:off x="457200" y="152400"/>
            <a:ext cx="8686800" cy="1143000"/>
          </a:xfrm>
          <a:prstGeom prst="rect">
            <a:avLst/>
          </a:prstGeom>
          <a:solidFill>
            <a:srgbClr val="800080"/>
          </a:solidFill>
          <a:ln>
            <a:noFill/>
          </a:ln>
          <a:effectLst/>
        </p:spPr>
        <p:txBody>
          <a:bodyPr anchor="ctr"/>
          <a:lstStyle/>
          <a:p>
            <a:pPr algn="r" eaLnBrk="1" hangingPunct="1">
              <a:defRPr/>
            </a:pPr>
            <a:r>
              <a:rPr lang="en-US" sz="4400" b="1">
                <a:solidFill>
                  <a:srgbClr val="FFFFFF"/>
                </a:solidFill>
                <a:effectLst>
                  <a:outerShdw blurRad="38100" dist="38100" dir="2700000" algn="tl">
                    <a:srgbClr val="000000"/>
                  </a:outerShdw>
                </a:effectLst>
                <a:latin typeface="Arial" charset="0"/>
                <a:cs typeface="Arial" charset="0"/>
              </a:rPr>
              <a:t>Matthew</a:t>
            </a:r>
            <a:r>
              <a:rPr lang="fr-FR" altLang="ja-JP" sz="4400" b="1">
                <a:solidFill>
                  <a:srgbClr val="FFFFFF"/>
                </a:solidFill>
                <a:effectLst>
                  <a:outerShdw blurRad="38100" dist="38100" dir="2700000" algn="tl">
                    <a:srgbClr val="000000"/>
                  </a:outerShdw>
                </a:effectLst>
                <a:latin typeface="Arial" charset="0"/>
                <a:cs typeface="Arial" charset="0"/>
              </a:rPr>
              <a:t>'</a:t>
            </a:r>
            <a:r>
              <a:rPr lang="en-US" sz="4400" b="1">
                <a:solidFill>
                  <a:srgbClr val="FFFFFF"/>
                </a:solidFill>
                <a:effectLst>
                  <a:outerShdw blurRad="38100" dist="38100" dir="2700000" algn="tl">
                    <a:srgbClr val="000000"/>
                  </a:outerShdw>
                </a:effectLst>
                <a:latin typeface="Arial" charset="0"/>
                <a:cs typeface="Arial" charset="0"/>
              </a:rPr>
              <a:t>s Relational Pillars</a:t>
            </a:r>
            <a:endParaRPr lang="en-US" sz="4400">
              <a:solidFill>
                <a:srgbClr val="000000"/>
              </a:solidFill>
              <a:latin typeface="Arial" charset="0"/>
              <a:cs typeface="Arial" charset="0"/>
            </a:endParaRPr>
          </a:p>
        </p:txBody>
      </p:sp>
      <p:pic>
        <p:nvPicPr>
          <p:cNvPr id="287758" name="Picture 13" descr="roman column 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0" y="0"/>
            <a:ext cx="1490663" cy="1676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55404">
                                            <p:txEl>
                                              <p:pRg st="0" end="0"/>
                                            </p:txEl>
                                          </p:spTgt>
                                        </p:tgtEl>
                                        <p:attrNameLst>
                                          <p:attrName>style.visibility</p:attrName>
                                        </p:attrNameLst>
                                      </p:cBhvr>
                                      <p:to>
                                        <p:strVal val="visible"/>
                                      </p:to>
                                    </p:set>
                                    <p:animEffect transition="in" filter="fade">
                                      <p:cBhvr>
                                        <p:cTn id="7" dur="500"/>
                                        <p:tgtEl>
                                          <p:spTgt spid="95540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55401">
                                            <p:txEl>
                                              <p:pRg st="0" end="0"/>
                                            </p:txEl>
                                          </p:spTgt>
                                        </p:tgtEl>
                                        <p:attrNameLst>
                                          <p:attrName>style.visibility</p:attrName>
                                        </p:attrNameLst>
                                      </p:cBhvr>
                                      <p:to>
                                        <p:strVal val="visible"/>
                                      </p:to>
                                    </p:set>
                                    <p:animEffect transition="in" filter="fade">
                                      <p:cBhvr>
                                        <p:cTn id="12" dur="500"/>
                                        <p:tgtEl>
                                          <p:spTgt spid="955401">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55403">
                                            <p:txEl>
                                              <p:pRg st="0" end="0"/>
                                            </p:txEl>
                                          </p:spTgt>
                                        </p:tgtEl>
                                        <p:attrNameLst>
                                          <p:attrName>style.visibility</p:attrName>
                                        </p:attrNameLst>
                                      </p:cBhvr>
                                      <p:to>
                                        <p:strVal val="visible"/>
                                      </p:to>
                                    </p:set>
                                    <p:animEffect transition="in" filter="fade">
                                      <p:cBhvr>
                                        <p:cTn id="17" dur="500"/>
                                        <p:tgtEl>
                                          <p:spTgt spid="95540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5401" grpId="0" build="p" autoUpdateAnimBg="0"/>
      <p:bldP spid="955403" grpId="0" build="p" autoUpdateAnimBg="0"/>
      <p:bldP spid="955404" grpId="0" build="p"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9793" name="Picture 2" descr="couplefightingmed.pn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771525"/>
            <a:ext cx="9144000" cy="6086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55650" y="28575"/>
            <a:ext cx="7772400" cy="736600"/>
          </a:xfrm>
        </p:spPr>
        <p:txBody>
          <a:bodyPr/>
          <a:lstStyle/>
          <a:p>
            <a:pPr>
              <a:defRPr/>
            </a:pPr>
            <a:r>
              <a:rPr lang="en-US" dirty="0">
                <a:latin typeface="Arial" charset="0"/>
                <a:ea typeface="ＭＳ Ｐゴシック" charset="0"/>
                <a:cs typeface="ＭＳ Ｐゴシック" charset="0"/>
              </a:rPr>
              <a:t>Go in Person</a:t>
            </a:r>
          </a:p>
        </p:txBody>
      </p:sp>
      <p:sp>
        <p:nvSpPr>
          <p:cNvPr id="289795" name="Text Box 15"/>
          <p:cNvSpPr txBox="1">
            <a:spLocks noChangeArrowheads="1"/>
          </p:cNvSpPr>
          <p:nvPr/>
        </p:nvSpPr>
        <p:spPr bwMode="auto">
          <a:xfrm>
            <a:off x="8388350" y="44450"/>
            <a:ext cx="714375"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b="1">
                <a:solidFill>
                  <a:schemeClr val="bg1"/>
                </a:solidFill>
                <a:latin typeface="Arial" charset="0"/>
                <a:cs typeface="Arial" charset="0"/>
              </a:rPr>
              <a:t>34d</a:t>
            </a:r>
            <a:endParaRPr lang="en-US">
              <a:solidFill>
                <a:schemeClr val="bg1"/>
              </a:solidFill>
              <a:latin typeface="Arial" charset="0"/>
              <a:cs typeface="Arial" charset="0"/>
            </a:endParaRPr>
          </a:p>
        </p:txBody>
      </p:sp>
      <p:sp>
        <p:nvSpPr>
          <p:cNvPr id="5" name="Title 1"/>
          <p:cNvSpPr txBox="1">
            <a:spLocks/>
          </p:cNvSpPr>
          <p:nvPr/>
        </p:nvSpPr>
        <p:spPr bwMode="auto">
          <a:xfrm>
            <a:off x="0" y="765175"/>
            <a:ext cx="2987675" cy="2808288"/>
          </a:xfrm>
          <a:prstGeom prst="rect">
            <a:avLst/>
          </a:prstGeom>
          <a:noFill/>
          <a:ln>
            <a:noFill/>
          </a:ln>
          <a:effectLst/>
        </p:spPr>
        <p:txBody>
          <a:bodyPr/>
          <a:lstStyle>
            <a:lvl1pPr algn="ctr" rtl="0" eaLnBrk="0" fontAlgn="base" hangingPunct="0">
              <a:spcBef>
                <a:spcPct val="0"/>
              </a:spcBef>
              <a:spcAft>
                <a:spcPct val="0"/>
              </a:spcAft>
              <a:defRPr sz="4400" b="1">
                <a:solidFill>
                  <a:schemeClr val="bg1"/>
                </a:solidFill>
                <a:latin typeface="+mj-lt"/>
                <a:ea typeface="+mj-ea"/>
                <a:cs typeface="+mj-cs"/>
              </a:defRPr>
            </a:lvl1pPr>
            <a:lvl2pPr algn="ctr" rtl="0" eaLnBrk="0" fontAlgn="base" hangingPunct="0">
              <a:spcBef>
                <a:spcPct val="0"/>
              </a:spcBef>
              <a:spcAft>
                <a:spcPct val="0"/>
              </a:spcAft>
              <a:defRPr sz="4400" b="1">
                <a:solidFill>
                  <a:schemeClr val="bg1"/>
                </a:solidFill>
                <a:latin typeface="Arial" charset="0"/>
                <a:ea typeface="ＭＳ Ｐゴシック" charset="0"/>
                <a:cs typeface="ＭＳ Ｐゴシック" charset="0"/>
              </a:defRPr>
            </a:lvl2pPr>
            <a:lvl3pPr algn="ctr" rtl="0" eaLnBrk="0" fontAlgn="base" hangingPunct="0">
              <a:spcBef>
                <a:spcPct val="0"/>
              </a:spcBef>
              <a:spcAft>
                <a:spcPct val="0"/>
              </a:spcAft>
              <a:defRPr sz="4400" b="1">
                <a:solidFill>
                  <a:schemeClr val="bg1"/>
                </a:solidFill>
                <a:latin typeface="Arial" charset="0"/>
                <a:ea typeface="ＭＳ Ｐゴシック" charset="0"/>
                <a:cs typeface="ＭＳ Ｐゴシック" charset="0"/>
              </a:defRPr>
            </a:lvl3pPr>
            <a:lvl4pPr algn="ctr" rtl="0" eaLnBrk="0" fontAlgn="base" hangingPunct="0">
              <a:spcBef>
                <a:spcPct val="0"/>
              </a:spcBef>
              <a:spcAft>
                <a:spcPct val="0"/>
              </a:spcAft>
              <a:defRPr sz="4400" b="1">
                <a:solidFill>
                  <a:schemeClr val="bg1"/>
                </a:solidFill>
                <a:latin typeface="Arial" charset="0"/>
                <a:ea typeface="ＭＳ Ｐゴシック" charset="0"/>
                <a:cs typeface="ＭＳ Ｐゴシック" charset="0"/>
              </a:defRPr>
            </a:lvl4pPr>
            <a:lvl5pPr algn="ctr" rtl="0" eaLnBrk="0" fontAlgn="base" hangingPunct="0">
              <a:spcBef>
                <a:spcPct val="0"/>
              </a:spcBef>
              <a:spcAft>
                <a:spcPct val="0"/>
              </a:spcAft>
              <a:defRPr sz="4400" b="1">
                <a:solidFill>
                  <a:schemeClr val="bg1"/>
                </a:solidFill>
                <a:latin typeface="Arial" charset="0"/>
                <a:ea typeface="ＭＳ Ｐゴシック" charset="0"/>
                <a:cs typeface="ＭＳ Ｐゴシック" charset="0"/>
              </a:defRPr>
            </a:lvl5pPr>
            <a:lvl6pPr marL="457200" algn="ctr" rtl="0" fontAlgn="base">
              <a:spcBef>
                <a:spcPct val="0"/>
              </a:spcBef>
              <a:spcAft>
                <a:spcPct val="0"/>
              </a:spcAft>
              <a:defRPr sz="4400" b="1">
                <a:solidFill>
                  <a:schemeClr val="bg1"/>
                </a:solidFill>
                <a:latin typeface="Arial" charset="0"/>
                <a:ea typeface="ＭＳ Ｐゴシック" charset="0"/>
                <a:cs typeface="ＭＳ Ｐゴシック" charset="0"/>
              </a:defRPr>
            </a:lvl6pPr>
            <a:lvl7pPr marL="914400" algn="ctr" rtl="0" fontAlgn="base">
              <a:spcBef>
                <a:spcPct val="0"/>
              </a:spcBef>
              <a:spcAft>
                <a:spcPct val="0"/>
              </a:spcAft>
              <a:defRPr sz="4400" b="1">
                <a:solidFill>
                  <a:schemeClr val="bg1"/>
                </a:solidFill>
                <a:latin typeface="Arial" charset="0"/>
                <a:ea typeface="ＭＳ Ｐゴシック" charset="0"/>
                <a:cs typeface="ＭＳ Ｐゴシック" charset="0"/>
              </a:defRPr>
            </a:lvl7pPr>
            <a:lvl8pPr marL="1371600" algn="ctr" rtl="0" fontAlgn="base">
              <a:spcBef>
                <a:spcPct val="0"/>
              </a:spcBef>
              <a:spcAft>
                <a:spcPct val="0"/>
              </a:spcAft>
              <a:defRPr sz="4400" b="1">
                <a:solidFill>
                  <a:schemeClr val="bg1"/>
                </a:solidFill>
                <a:latin typeface="Arial" charset="0"/>
                <a:ea typeface="ＭＳ Ｐゴシック" charset="0"/>
                <a:cs typeface="ＭＳ Ｐゴシック" charset="0"/>
              </a:defRPr>
            </a:lvl8pPr>
            <a:lvl9pPr marL="1828800" algn="ctr" rtl="0" fontAlgn="base">
              <a:spcBef>
                <a:spcPct val="0"/>
              </a:spcBef>
              <a:spcAft>
                <a:spcPct val="0"/>
              </a:spcAft>
              <a:defRPr sz="4400" b="1">
                <a:solidFill>
                  <a:schemeClr val="bg1"/>
                </a:solidFill>
                <a:latin typeface="Arial" charset="0"/>
                <a:ea typeface="ＭＳ Ｐゴシック" charset="0"/>
                <a:cs typeface="ＭＳ Ｐゴシック" charset="0"/>
              </a:defRPr>
            </a:lvl9pPr>
          </a:lstStyle>
          <a:p>
            <a:pPr algn="l">
              <a:defRPr/>
            </a:pPr>
            <a:r>
              <a:rPr lang="en-US" sz="3600" dirty="0">
                <a:solidFill>
                  <a:schemeClr val="tx1"/>
                </a:solidFill>
                <a:latin typeface="Arial" charset="0"/>
                <a:ea typeface="ＭＳ Ｐゴシック" charset="0"/>
                <a:cs typeface="ＭＳ Ｐゴシック" charset="0"/>
              </a:rPr>
              <a:t>NOT:</a:t>
            </a:r>
          </a:p>
          <a:p>
            <a:pPr marL="571500" indent="-571500" algn="l">
              <a:buFont typeface="Arial"/>
              <a:buChar char="•"/>
              <a:defRPr/>
            </a:pPr>
            <a:r>
              <a:rPr lang="en-US" sz="3600" dirty="0">
                <a:solidFill>
                  <a:schemeClr val="tx1"/>
                </a:solidFill>
                <a:latin typeface="Arial" charset="0"/>
                <a:ea typeface="ＭＳ Ｐゴシック" charset="0"/>
                <a:cs typeface="ＭＳ Ｐゴシック" charset="0"/>
              </a:rPr>
              <a:t>Email</a:t>
            </a:r>
          </a:p>
          <a:p>
            <a:pPr marL="571500" indent="-571500" algn="l">
              <a:buFont typeface="Arial"/>
              <a:buChar char="•"/>
              <a:defRPr/>
            </a:pPr>
            <a:r>
              <a:rPr lang="en-US" sz="3600" dirty="0">
                <a:solidFill>
                  <a:schemeClr val="tx1"/>
                </a:solidFill>
                <a:latin typeface="Arial" charset="0"/>
                <a:ea typeface="ＭＳ Ｐゴシック" charset="0"/>
                <a:cs typeface="ＭＳ Ｐゴシック" charset="0"/>
              </a:rPr>
              <a:t>Text</a:t>
            </a:r>
          </a:p>
          <a:p>
            <a:pPr marL="571500" indent="-571500" algn="l">
              <a:buFont typeface="Arial"/>
              <a:buChar char="•"/>
              <a:defRPr/>
            </a:pPr>
            <a:r>
              <a:rPr lang="en-US" sz="3600" dirty="0">
                <a:solidFill>
                  <a:schemeClr val="tx1"/>
                </a:solidFill>
                <a:latin typeface="Arial" charset="0"/>
                <a:ea typeface="ＭＳ Ｐゴシック" charset="0"/>
                <a:cs typeface="ＭＳ Ｐゴシック" charset="0"/>
              </a:rPr>
              <a:t>Letter</a:t>
            </a:r>
          </a:p>
          <a:p>
            <a:pPr marL="571500" indent="-571500" algn="l">
              <a:buFont typeface="Arial"/>
              <a:buChar char="•"/>
              <a:defRPr/>
            </a:pPr>
            <a:r>
              <a:rPr lang="en-US" sz="3600" dirty="0">
                <a:solidFill>
                  <a:schemeClr val="tx1"/>
                </a:solidFill>
                <a:latin typeface="Arial" charset="0"/>
                <a:ea typeface="ＭＳ Ｐゴシック" charset="0"/>
                <a:cs typeface="ＭＳ Ｐゴシック" charset="0"/>
              </a:rPr>
              <a:t>Phone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90818" name="Picture 2" descr="roman column"/>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133600" y="2819400"/>
            <a:ext cx="1158875" cy="4038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90819" name="Picture 3" descr="roman column"/>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562600" y="2819400"/>
            <a:ext cx="1158875" cy="4038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90564" name="Rectangle 4"/>
          <p:cNvSpPr>
            <a:spLocks noGrp="1" noChangeArrowheads="1"/>
          </p:cNvSpPr>
          <p:nvPr>
            <p:ph type="title"/>
          </p:nvPr>
        </p:nvSpPr>
        <p:spPr>
          <a:xfrm>
            <a:off x="457200" y="0"/>
            <a:ext cx="8686800" cy="1143000"/>
          </a:xfrm>
          <a:solidFill>
            <a:srgbClr val="800080"/>
          </a:solidFill>
        </p:spPr>
        <p:txBody>
          <a:bodyPr/>
          <a:lstStyle/>
          <a:p>
            <a:pPr algn="r" eaLnBrk="1" hangingPunct="1">
              <a:defRPr/>
            </a:pPr>
            <a:r>
              <a:rPr lang="en-US" b="1">
                <a:effectLst>
                  <a:outerShdw blurRad="38100" dist="38100" dir="2700000" algn="tl">
                    <a:srgbClr val="FFFFFF"/>
                  </a:outerShdw>
                </a:effectLst>
                <a:latin typeface="Arial" charset="0"/>
                <a:ea typeface="ＭＳ Ｐゴシック" charset="0"/>
              </a:rPr>
              <a:t>Matthew</a:t>
            </a:r>
            <a:r>
              <a:rPr lang="fr-FR" altLang="ja-JP" b="1">
                <a:effectLst>
                  <a:outerShdw blurRad="38100" dist="38100" dir="2700000" algn="tl">
                    <a:srgbClr val="FFFFFF"/>
                  </a:outerShdw>
                </a:effectLst>
                <a:latin typeface="Arial" charset="0"/>
                <a:ea typeface="ＭＳ Ｐゴシック" charset="0"/>
              </a:rPr>
              <a:t>'</a:t>
            </a:r>
            <a:r>
              <a:rPr lang="en-US" b="1">
                <a:effectLst>
                  <a:outerShdw blurRad="38100" dist="38100" dir="2700000" algn="tl">
                    <a:srgbClr val="FFFFFF"/>
                  </a:outerShdw>
                </a:effectLst>
                <a:latin typeface="Arial" charset="0"/>
                <a:ea typeface="ＭＳ Ｐゴシック" charset="0"/>
              </a:rPr>
              <a:t>s Relational Pillars</a:t>
            </a:r>
            <a:endParaRPr lang="en-US">
              <a:latin typeface="Arial" charset="0"/>
              <a:ea typeface="ＭＳ Ｐゴシック" charset="0"/>
            </a:endParaRPr>
          </a:p>
        </p:txBody>
      </p:sp>
      <p:sp>
        <p:nvSpPr>
          <p:cNvPr id="290821" name="Rectangle 5"/>
          <p:cNvSpPr>
            <a:spLocks noChangeArrowheads="1"/>
          </p:cNvSpPr>
          <p:nvPr/>
        </p:nvSpPr>
        <p:spPr bwMode="auto">
          <a:xfrm>
            <a:off x="2895600" y="1905000"/>
            <a:ext cx="2743200" cy="990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eaLnBrk="1" hangingPunct="1"/>
            <a:r>
              <a:rPr lang="en-US" sz="4400" b="1">
                <a:solidFill>
                  <a:srgbClr val="FFFFFF"/>
                </a:solidFill>
                <a:latin typeface="Arial" charset="0"/>
                <a:cs typeface="Arial" charset="0"/>
              </a:rPr>
              <a:t>5:23-24</a:t>
            </a:r>
            <a:endParaRPr lang="en-US" sz="4400">
              <a:solidFill>
                <a:srgbClr val="000000"/>
              </a:solidFill>
              <a:latin typeface="Arial" charset="0"/>
              <a:cs typeface="Arial" charset="0"/>
            </a:endParaRPr>
          </a:p>
        </p:txBody>
      </p:sp>
      <p:sp>
        <p:nvSpPr>
          <p:cNvPr id="290822" name="Rectangle 6"/>
          <p:cNvSpPr>
            <a:spLocks noChangeArrowheads="1"/>
          </p:cNvSpPr>
          <p:nvPr/>
        </p:nvSpPr>
        <p:spPr bwMode="auto">
          <a:xfrm>
            <a:off x="0" y="3124200"/>
            <a:ext cx="2514600" cy="990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eaLnBrk="1" hangingPunct="1"/>
            <a:r>
              <a:rPr lang="en-US" sz="4400" b="1" i="1">
                <a:solidFill>
                  <a:srgbClr val="FFFFFF"/>
                </a:solidFill>
                <a:latin typeface="Arial" charset="0"/>
                <a:cs typeface="Arial" charset="0"/>
              </a:rPr>
              <a:t>You are:</a:t>
            </a:r>
            <a:endParaRPr lang="en-US" sz="4400" i="1">
              <a:solidFill>
                <a:srgbClr val="000000"/>
              </a:solidFill>
              <a:latin typeface="Arial" charset="0"/>
              <a:cs typeface="Arial" charset="0"/>
            </a:endParaRPr>
          </a:p>
        </p:txBody>
      </p:sp>
      <p:sp>
        <p:nvSpPr>
          <p:cNvPr id="290823" name="Rectangle 7"/>
          <p:cNvSpPr>
            <a:spLocks noChangeArrowheads="1"/>
          </p:cNvSpPr>
          <p:nvPr/>
        </p:nvSpPr>
        <p:spPr bwMode="auto">
          <a:xfrm>
            <a:off x="0" y="4132263"/>
            <a:ext cx="2514600" cy="990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eaLnBrk="1" hangingPunct="1"/>
            <a:r>
              <a:rPr lang="en-US" sz="4400" b="1" i="1">
                <a:solidFill>
                  <a:srgbClr val="FFFFFF"/>
                </a:solidFill>
                <a:latin typeface="Arial" charset="0"/>
                <a:cs typeface="Arial" charset="0"/>
              </a:rPr>
              <a:t>Issue:</a:t>
            </a:r>
            <a:endParaRPr lang="en-US" sz="4400" i="1">
              <a:solidFill>
                <a:srgbClr val="000000"/>
              </a:solidFill>
              <a:latin typeface="Arial" charset="0"/>
              <a:cs typeface="Arial" charset="0"/>
            </a:endParaRPr>
          </a:p>
        </p:txBody>
      </p:sp>
      <p:sp>
        <p:nvSpPr>
          <p:cNvPr id="290824" name="Rectangle 8"/>
          <p:cNvSpPr>
            <a:spLocks noChangeArrowheads="1"/>
          </p:cNvSpPr>
          <p:nvPr/>
        </p:nvSpPr>
        <p:spPr bwMode="auto">
          <a:xfrm>
            <a:off x="2895600" y="3124200"/>
            <a:ext cx="2743200" cy="990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eaLnBrk="1" hangingPunct="1"/>
            <a:r>
              <a:rPr lang="en-US" sz="4400" b="1">
                <a:solidFill>
                  <a:srgbClr val="FFFFFF"/>
                </a:solidFill>
                <a:latin typeface="Arial" charset="0"/>
                <a:cs typeface="Arial" charset="0"/>
              </a:rPr>
              <a:t>Offender</a:t>
            </a:r>
            <a:endParaRPr lang="en-US" sz="4400">
              <a:solidFill>
                <a:srgbClr val="000000"/>
              </a:solidFill>
              <a:latin typeface="Arial" charset="0"/>
              <a:cs typeface="Arial" charset="0"/>
            </a:endParaRPr>
          </a:p>
        </p:txBody>
      </p:sp>
      <p:sp>
        <p:nvSpPr>
          <p:cNvPr id="290825" name="Rectangle 9"/>
          <p:cNvSpPr>
            <a:spLocks noChangeArrowheads="1"/>
          </p:cNvSpPr>
          <p:nvPr/>
        </p:nvSpPr>
        <p:spPr bwMode="auto">
          <a:xfrm>
            <a:off x="6324600" y="3106738"/>
            <a:ext cx="2743200" cy="990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eaLnBrk="1" hangingPunct="1"/>
            <a:r>
              <a:rPr lang="en-US" sz="4400" b="1">
                <a:solidFill>
                  <a:srgbClr val="FFFFFF"/>
                </a:solidFill>
                <a:latin typeface="Arial" charset="0"/>
                <a:cs typeface="Arial" charset="0"/>
              </a:rPr>
              <a:t>Offended</a:t>
            </a:r>
            <a:endParaRPr lang="en-US" sz="4400">
              <a:solidFill>
                <a:srgbClr val="000000"/>
              </a:solidFill>
              <a:latin typeface="Arial" charset="0"/>
              <a:cs typeface="Arial" charset="0"/>
            </a:endParaRPr>
          </a:p>
        </p:txBody>
      </p:sp>
      <p:sp>
        <p:nvSpPr>
          <p:cNvPr id="290826" name="Rectangle 10"/>
          <p:cNvSpPr>
            <a:spLocks noChangeArrowheads="1"/>
          </p:cNvSpPr>
          <p:nvPr/>
        </p:nvSpPr>
        <p:spPr bwMode="auto">
          <a:xfrm>
            <a:off x="2895600" y="4132263"/>
            <a:ext cx="2743200" cy="990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eaLnBrk="1" hangingPunct="1"/>
            <a:r>
              <a:rPr lang="en-US" sz="4400" b="1">
                <a:solidFill>
                  <a:srgbClr val="FFFFFF"/>
                </a:solidFill>
                <a:latin typeface="Arial" charset="0"/>
                <a:cs typeface="Arial" charset="0"/>
              </a:rPr>
              <a:t>General</a:t>
            </a:r>
            <a:endParaRPr lang="en-US" sz="4400">
              <a:solidFill>
                <a:srgbClr val="000000"/>
              </a:solidFill>
              <a:latin typeface="Arial" charset="0"/>
              <a:cs typeface="Arial" charset="0"/>
            </a:endParaRPr>
          </a:p>
        </p:txBody>
      </p:sp>
      <p:sp>
        <p:nvSpPr>
          <p:cNvPr id="290827" name="Rectangle 11"/>
          <p:cNvSpPr>
            <a:spLocks noChangeArrowheads="1"/>
          </p:cNvSpPr>
          <p:nvPr/>
        </p:nvSpPr>
        <p:spPr bwMode="auto">
          <a:xfrm>
            <a:off x="6324600" y="4114800"/>
            <a:ext cx="2743200" cy="990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eaLnBrk="1" hangingPunct="1"/>
            <a:r>
              <a:rPr lang="en-US" sz="4400" b="1">
                <a:solidFill>
                  <a:srgbClr val="FFFFFF"/>
                </a:solidFill>
                <a:latin typeface="Arial" charset="0"/>
                <a:cs typeface="Arial" charset="0"/>
              </a:rPr>
              <a:t>Sin</a:t>
            </a:r>
            <a:endParaRPr lang="en-US" sz="4400">
              <a:solidFill>
                <a:srgbClr val="000000"/>
              </a:solidFill>
              <a:latin typeface="Arial" charset="0"/>
              <a:cs typeface="Arial" charset="0"/>
            </a:endParaRPr>
          </a:p>
        </p:txBody>
      </p:sp>
      <p:sp>
        <p:nvSpPr>
          <p:cNvPr id="290828" name="Rectangle 12"/>
          <p:cNvSpPr>
            <a:spLocks noChangeArrowheads="1"/>
          </p:cNvSpPr>
          <p:nvPr/>
        </p:nvSpPr>
        <p:spPr bwMode="auto">
          <a:xfrm>
            <a:off x="6324600" y="1905000"/>
            <a:ext cx="2743200" cy="990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eaLnBrk="1" hangingPunct="1"/>
            <a:r>
              <a:rPr lang="en-US" sz="4400" b="1">
                <a:solidFill>
                  <a:srgbClr val="FFFFFF"/>
                </a:solidFill>
                <a:latin typeface="Arial" charset="0"/>
                <a:cs typeface="Arial" charset="0"/>
              </a:rPr>
              <a:t>18:15-17</a:t>
            </a:r>
            <a:endParaRPr lang="en-US" sz="4400">
              <a:solidFill>
                <a:srgbClr val="000000"/>
              </a:solidFill>
              <a:latin typeface="Arial" charset="0"/>
              <a:cs typeface="Arial" charset="0"/>
            </a:endParaRPr>
          </a:p>
        </p:txBody>
      </p:sp>
      <p:sp>
        <p:nvSpPr>
          <p:cNvPr id="1090573" name="Rectangle 13"/>
          <p:cNvSpPr>
            <a:spLocks noChangeArrowheads="1"/>
          </p:cNvSpPr>
          <p:nvPr/>
        </p:nvSpPr>
        <p:spPr bwMode="auto">
          <a:xfrm>
            <a:off x="457200" y="152400"/>
            <a:ext cx="8686800" cy="1143000"/>
          </a:xfrm>
          <a:prstGeom prst="rect">
            <a:avLst/>
          </a:prstGeom>
          <a:solidFill>
            <a:srgbClr val="800080"/>
          </a:solidFill>
          <a:ln>
            <a:noFill/>
          </a:ln>
          <a:effectLst/>
        </p:spPr>
        <p:txBody>
          <a:bodyPr anchor="ctr"/>
          <a:lstStyle/>
          <a:p>
            <a:pPr algn="r" eaLnBrk="1" hangingPunct="1">
              <a:defRPr/>
            </a:pPr>
            <a:r>
              <a:rPr lang="en-US" sz="4400" b="1">
                <a:solidFill>
                  <a:srgbClr val="FFFFFF"/>
                </a:solidFill>
                <a:effectLst>
                  <a:outerShdw blurRad="38100" dist="38100" dir="2700000" algn="tl">
                    <a:srgbClr val="000000"/>
                  </a:outerShdw>
                </a:effectLst>
                <a:latin typeface="Arial" charset="0"/>
                <a:cs typeface="Arial" charset="0"/>
              </a:rPr>
              <a:t>Matthew</a:t>
            </a:r>
            <a:r>
              <a:rPr lang="fr-FR" altLang="ja-JP" sz="4400" b="1">
                <a:solidFill>
                  <a:srgbClr val="FFFFFF"/>
                </a:solidFill>
                <a:effectLst>
                  <a:outerShdw blurRad="38100" dist="38100" dir="2700000" algn="tl">
                    <a:srgbClr val="000000"/>
                  </a:outerShdw>
                </a:effectLst>
                <a:latin typeface="Arial" charset="0"/>
                <a:cs typeface="Arial" charset="0"/>
              </a:rPr>
              <a:t>'</a:t>
            </a:r>
            <a:r>
              <a:rPr lang="en-US" sz="4400" b="1">
                <a:solidFill>
                  <a:srgbClr val="FFFFFF"/>
                </a:solidFill>
                <a:effectLst>
                  <a:outerShdw blurRad="38100" dist="38100" dir="2700000" algn="tl">
                    <a:srgbClr val="000000"/>
                  </a:outerShdw>
                </a:effectLst>
                <a:latin typeface="Arial" charset="0"/>
                <a:cs typeface="Arial" charset="0"/>
              </a:rPr>
              <a:t>s Relational Pillars</a:t>
            </a:r>
            <a:endParaRPr lang="en-US" sz="4400">
              <a:solidFill>
                <a:srgbClr val="000000"/>
              </a:solidFill>
              <a:latin typeface="Arial" charset="0"/>
              <a:cs typeface="Arial" charset="0"/>
            </a:endParaRPr>
          </a:p>
        </p:txBody>
      </p:sp>
      <p:pic>
        <p:nvPicPr>
          <p:cNvPr id="290830" name="Picture 14" descr="roman column 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0" y="0"/>
            <a:ext cx="1490663" cy="1676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90575" name="Rectangle 15"/>
          <p:cNvSpPr>
            <a:spLocks noChangeArrowheads="1"/>
          </p:cNvSpPr>
          <p:nvPr/>
        </p:nvSpPr>
        <p:spPr bwMode="auto">
          <a:xfrm>
            <a:off x="0" y="5199063"/>
            <a:ext cx="2743200" cy="990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eaLnBrk="1" hangingPunct="1"/>
            <a:r>
              <a:rPr lang="en-US" sz="4400" b="1" i="1">
                <a:solidFill>
                  <a:srgbClr val="FFFFFF"/>
                </a:solidFill>
                <a:latin typeface="Arial" charset="0"/>
                <a:cs typeface="Arial" charset="0"/>
              </a:rPr>
              <a:t>Initiative:</a:t>
            </a:r>
            <a:endParaRPr lang="en-US" sz="4400" i="1">
              <a:solidFill>
                <a:srgbClr val="000000"/>
              </a:solidFill>
              <a:latin typeface="Arial" charset="0"/>
              <a:cs typeface="Arial" charset="0"/>
            </a:endParaRPr>
          </a:p>
        </p:txBody>
      </p:sp>
      <p:sp>
        <p:nvSpPr>
          <p:cNvPr id="1090576" name="Rectangle 16"/>
          <p:cNvSpPr>
            <a:spLocks noChangeArrowheads="1"/>
          </p:cNvSpPr>
          <p:nvPr/>
        </p:nvSpPr>
        <p:spPr bwMode="auto">
          <a:xfrm>
            <a:off x="2895600" y="5199063"/>
            <a:ext cx="2743200" cy="990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eaLnBrk="1" hangingPunct="1"/>
            <a:r>
              <a:rPr lang="en-US" sz="4400" b="1">
                <a:solidFill>
                  <a:srgbClr val="FFFFFF"/>
                </a:solidFill>
                <a:latin typeface="Arial" charset="0"/>
                <a:cs typeface="Arial" charset="0"/>
              </a:rPr>
              <a:t>You!</a:t>
            </a:r>
            <a:endParaRPr lang="en-US" sz="4400">
              <a:solidFill>
                <a:srgbClr val="000000"/>
              </a:solidFill>
              <a:latin typeface="Arial" charset="0"/>
              <a:cs typeface="Arial" charset="0"/>
            </a:endParaRPr>
          </a:p>
        </p:txBody>
      </p:sp>
      <p:sp>
        <p:nvSpPr>
          <p:cNvPr id="1090577" name="Rectangle 17"/>
          <p:cNvSpPr>
            <a:spLocks noChangeArrowheads="1"/>
          </p:cNvSpPr>
          <p:nvPr/>
        </p:nvSpPr>
        <p:spPr bwMode="auto">
          <a:xfrm>
            <a:off x="6324600" y="5181600"/>
            <a:ext cx="2743200" cy="990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eaLnBrk="1" hangingPunct="1"/>
            <a:r>
              <a:rPr lang="en-US" sz="4400" b="1">
                <a:solidFill>
                  <a:srgbClr val="FFFFFF"/>
                </a:solidFill>
                <a:latin typeface="Arial" charset="0"/>
                <a:cs typeface="Arial" charset="0"/>
              </a:rPr>
              <a:t>You!</a:t>
            </a:r>
            <a:endParaRPr lang="en-US" sz="4400">
              <a:solidFill>
                <a:srgbClr val="000000"/>
              </a:solidFill>
              <a:latin typeface="Arial" charset="0"/>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90575">
                                            <p:txEl>
                                              <p:pRg st="0" end="0"/>
                                            </p:txEl>
                                          </p:spTgt>
                                        </p:tgtEl>
                                        <p:attrNameLst>
                                          <p:attrName>style.visibility</p:attrName>
                                        </p:attrNameLst>
                                      </p:cBhvr>
                                      <p:to>
                                        <p:strVal val="visible"/>
                                      </p:to>
                                    </p:set>
                                    <p:animEffect transition="in" filter="fade">
                                      <p:cBhvr>
                                        <p:cTn id="7" dur="500"/>
                                        <p:tgtEl>
                                          <p:spTgt spid="109057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90576">
                                            <p:txEl>
                                              <p:pRg st="0" end="0"/>
                                            </p:txEl>
                                          </p:spTgt>
                                        </p:tgtEl>
                                        <p:attrNameLst>
                                          <p:attrName>style.visibility</p:attrName>
                                        </p:attrNameLst>
                                      </p:cBhvr>
                                      <p:to>
                                        <p:strVal val="visible"/>
                                      </p:to>
                                    </p:set>
                                    <p:animEffect transition="in" filter="fade">
                                      <p:cBhvr>
                                        <p:cTn id="12" dur="500"/>
                                        <p:tgtEl>
                                          <p:spTgt spid="1090576">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90577">
                                            <p:txEl>
                                              <p:pRg st="0" end="0"/>
                                            </p:txEl>
                                          </p:spTgt>
                                        </p:tgtEl>
                                        <p:attrNameLst>
                                          <p:attrName>style.visibility</p:attrName>
                                        </p:attrNameLst>
                                      </p:cBhvr>
                                      <p:to>
                                        <p:strVal val="visible"/>
                                      </p:to>
                                    </p:set>
                                    <p:animEffect transition="in" filter="fade">
                                      <p:cBhvr>
                                        <p:cTn id="17" dur="500"/>
                                        <p:tgtEl>
                                          <p:spTgt spid="109057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0575" grpId="0" build="p" autoUpdateAnimBg="0"/>
      <p:bldP spid="1090576" grpId="0" build="p" autoUpdateAnimBg="0"/>
      <p:bldP spid="1090577" grpId="0" build="p"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292866" name="Rectangle 2"/>
          <p:cNvSpPr>
            <a:spLocks noChangeArrowheads="1"/>
          </p:cNvSpPr>
          <p:nvPr/>
        </p:nvSpPr>
        <p:spPr bwMode="auto">
          <a:xfrm>
            <a:off x="0" y="0"/>
            <a:ext cx="9144000" cy="6858000"/>
          </a:xfrm>
          <a:prstGeom prst="rect">
            <a:avLst/>
          </a:prstGeom>
          <a:solidFill>
            <a:schemeClr val="tx1"/>
          </a:solidFill>
          <a:ln w="9525">
            <a:solidFill>
              <a:schemeClr val="tx1"/>
            </a:solidFill>
            <a:round/>
            <a:headEnd/>
            <a:tailEnd/>
          </a:ln>
        </p:spPr>
        <p:txBody>
          <a:bodyPr/>
          <a:lstStyle/>
          <a:p>
            <a:endParaRPr lang="en-US">
              <a:solidFill>
                <a:srgbClr val="000000"/>
              </a:solidFill>
              <a:latin typeface="Arial" charset="0"/>
            </a:endParaRPr>
          </a:p>
        </p:txBody>
      </p:sp>
      <p:sp>
        <p:nvSpPr>
          <p:cNvPr id="292867" name="Rectangle 3"/>
          <p:cNvSpPr>
            <a:spLocks noGrp="1" noChangeArrowheads="1"/>
          </p:cNvSpPr>
          <p:nvPr>
            <p:ph type="title" idx="4294967295"/>
          </p:nvPr>
        </p:nvSpPr>
        <p:spPr>
          <a:xfrm>
            <a:off x="277813" y="615950"/>
            <a:ext cx="8686800" cy="1300882"/>
          </a:xfrm>
          <a:solidFill>
            <a:schemeClr val="bg1"/>
          </a:solidFill>
        </p:spPr>
        <p:txBody>
          <a:bodyPr/>
          <a:lstStyle/>
          <a:p>
            <a:pPr eaLnBrk="1" hangingPunct="1"/>
            <a:r>
              <a:rPr lang="en-US" b="1">
                <a:latin typeface="Arial" charset="0"/>
                <a:ea typeface="ＭＳ Ｐゴシック" charset="0"/>
              </a:rPr>
              <a:t>Why don</a:t>
            </a:r>
            <a:r>
              <a:rPr lang="fr-FR" altLang="ja-JP" b="1">
                <a:latin typeface="Arial" charset="0"/>
                <a:ea typeface="ＭＳ Ｐゴシック" charset="0"/>
              </a:rPr>
              <a:t>'</a:t>
            </a:r>
            <a:r>
              <a:rPr lang="en-US" b="1">
                <a:latin typeface="Arial" charset="0"/>
                <a:ea typeface="ＭＳ Ｐゴシック" charset="0"/>
              </a:rPr>
              <a:t>t we confront others?</a:t>
            </a:r>
          </a:p>
        </p:txBody>
      </p:sp>
      <p:sp>
        <p:nvSpPr>
          <p:cNvPr id="897028" name="Text Box 4"/>
          <p:cNvSpPr txBox="1">
            <a:spLocks noChangeArrowheads="1"/>
          </p:cNvSpPr>
          <p:nvPr/>
        </p:nvSpPr>
        <p:spPr bwMode="auto">
          <a:xfrm>
            <a:off x="684213" y="2123206"/>
            <a:ext cx="6477000" cy="4402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571500" indent="-571500">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buFont typeface="Arial" charset="0"/>
              <a:buChar char="•"/>
            </a:pPr>
            <a:r>
              <a:rPr lang="en-US" sz="4000" b="1" dirty="0">
                <a:solidFill>
                  <a:srgbClr val="FFFFFF"/>
                </a:solidFill>
                <a:latin typeface="Arial" charset="0"/>
              </a:rPr>
              <a:t>Ignorance</a:t>
            </a:r>
          </a:p>
          <a:p>
            <a:pPr>
              <a:buFont typeface="Arial" charset="0"/>
              <a:buChar char="•"/>
            </a:pPr>
            <a:r>
              <a:rPr lang="en-US" sz="4000" b="1" dirty="0">
                <a:solidFill>
                  <a:srgbClr val="FFFFFF"/>
                </a:solidFill>
                <a:latin typeface="Arial" charset="0"/>
              </a:rPr>
              <a:t>Doubt</a:t>
            </a:r>
          </a:p>
          <a:p>
            <a:pPr>
              <a:buFont typeface="Arial" charset="0"/>
              <a:buChar char="•"/>
            </a:pPr>
            <a:r>
              <a:rPr lang="en-US" sz="4000" b="1" dirty="0">
                <a:solidFill>
                  <a:srgbClr val="FFFFFF"/>
                </a:solidFill>
                <a:latin typeface="Arial" charset="0"/>
              </a:rPr>
              <a:t>Failure</a:t>
            </a:r>
          </a:p>
          <a:p>
            <a:pPr>
              <a:buFont typeface="Arial" charset="0"/>
              <a:buChar char="•"/>
            </a:pPr>
            <a:r>
              <a:rPr lang="en-US" sz="4000" b="1" dirty="0">
                <a:solidFill>
                  <a:srgbClr val="FFFFFF"/>
                </a:solidFill>
                <a:latin typeface="Arial" charset="0"/>
              </a:rPr>
              <a:t>Fear</a:t>
            </a:r>
          </a:p>
          <a:p>
            <a:pPr>
              <a:buFont typeface="Arial" charset="0"/>
              <a:buChar char="•"/>
            </a:pPr>
            <a:r>
              <a:rPr lang="en-US" sz="4000" b="1" dirty="0">
                <a:solidFill>
                  <a:srgbClr val="FFFFFF"/>
                </a:solidFill>
                <a:latin typeface="Arial" charset="0"/>
              </a:rPr>
              <a:t>Excuses</a:t>
            </a:r>
          </a:p>
          <a:p>
            <a:pPr>
              <a:buFont typeface="Arial" charset="0"/>
              <a:buChar char="•"/>
            </a:pPr>
            <a:r>
              <a:rPr lang="en-US" sz="4000" b="1" dirty="0">
                <a:solidFill>
                  <a:srgbClr val="FFFFFF"/>
                </a:solidFill>
                <a:latin typeface="Arial" charset="0"/>
              </a:rPr>
              <a:t>Impurity</a:t>
            </a:r>
          </a:p>
          <a:p>
            <a:pPr>
              <a:buFont typeface="Arial" charset="0"/>
              <a:buChar char="•"/>
            </a:pPr>
            <a:r>
              <a:rPr lang="en-US" sz="4000" b="1" dirty="0">
                <a:solidFill>
                  <a:srgbClr val="FFFFFF"/>
                </a:solidFill>
                <a:latin typeface="Arial" charset="0"/>
              </a:rPr>
              <a:t>Unsocial</a:t>
            </a:r>
          </a:p>
        </p:txBody>
      </p:sp>
      <p:pic>
        <p:nvPicPr>
          <p:cNvPr id="292869" name="Picture 1" descr="relationship_saved.jpg"/>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4060825" y="3141663"/>
            <a:ext cx="5083175" cy="37163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92870" name="Text Box 15"/>
          <p:cNvSpPr txBox="1">
            <a:spLocks noChangeArrowheads="1"/>
          </p:cNvSpPr>
          <p:nvPr/>
        </p:nvSpPr>
        <p:spPr bwMode="auto">
          <a:xfrm>
            <a:off x="8388350" y="44450"/>
            <a:ext cx="714375"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b="1">
                <a:solidFill>
                  <a:schemeClr val="bg1"/>
                </a:solidFill>
                <a:latin typeface="Arial" charset="0"/>
                <a:cs typeface="Arial" charset="0"/>
              </a:rPr>
              <a:t>34d</a:t>
            </a:r>
            <a:endParaRPr lang="en-US">
              <a:solidFill>
                <a:schemeClr val="bg1"/>
              </a:solidFill>
              <a:latin typeface="Arial" charset="0"/>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97028">
                                            <p:txEl>
                                              <p:pRg st="0" end="0"/>
                                            </p:txEl>
                                          </p:spTgt>
                                        </p:tgtEl>
                                        <p:attrNameLst>
                                          <p:attrName>style.visibility</p:attrName>
                                        </p:attrNameLst>
                                      </p:cBhvr>
                                      <p:to>
                                        <p:strVal val="visible"/>
                                      </p:to>
                                    </p:set>
                                    <p:animEffect transition="in" filter="dissolve">
                                      <p:cBhvr>
                                        <p:cTn id="7" dur="500"/>
                                        <p:tgtEl>
                                          <p:spTgt spid="89702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97028">
                                            <p:txEl>
                                              <p:pRg st="1" end="1"/>
                                            </p:txEl>
                                          </p:spTgt>
                                        </p:tgtEl>
                                        <p:attrNameLst>
                                          <p:attrName>style.visibility</p:attrName>
                                        </p:attrNameLst>
                                      </p:cBhvr>
                                      <p:to>
                                        <p:strVal val="visible"/>
                                      </p:to>
                                    </p:set>
                                    <p:animEffect transition="in" filter="dissolve">
                                      <p:cBhvr>
                                        <p:cTn id="12" dur="500"/>
                                        <p:tgtEl>
                                          <p:spTgt spid="897028">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97028">
                                            <p:txEl>
                                              <p:pRg st="2" end="2"/>
                                            </p:txEl>
                                          </p:spTgt>
                                        </p:tgtEl>
                                        <p:attrNameLst>
                                          <p:attrName>style.visibility</p:attrName>
                                        </p:attrNameLst>
                                      </p:cBhvr>
                                      <p:to>
                                        <p:strVal val="visible"/>
                                      </p:to>
                                    </p:set>
                                    <p:animEffect transition="in" filter="dissolve">
                                      <p:cBhvr>
                                        <p:cTn id="17" dur="500"/>
                                        <p:tgtEl>
                                          <p:spTgt spid="897028">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897028">
                                            <p:txEl>
                                              <p:pRg st="3" end="3"/>
                                            </p:txEl>
                                          </p:spTgt>
                                        </p:tgtEl>
                                        <p:attrNameLst>
                                          <p:attrName>style.visibility</p:attrName>
                                        </p:attrNameLst>
                                      </p:cBhvr>
                                      <p:to>
                                        <p:strVal val="visible"/>
                                      </p:to>
                                    </p:set>
                                    <p:animEffect transition="in" filter="dissolve">
                                      <p:cBhvr>
                                        <p:cTn id="22" dur="500"/>
                                        <p:tgtEl>
                                          <p:spTgt spid="897028">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897028">
                                            <p:txEl>
                                              <p:pRg st="4" end="4"/>
                                            </p:txEl>
                                          </p:spTgt>
                                        </p:tgtEl>
                                        <p:attrNameLst>
                                          <p:attrName>style.visibility</p:attrName>
                                        </p:attrNameLst>
                                      </p:cBhvr>
                                      <p:to>
                                        <p:strVal val="visible"/>
                                      </p:to>
                                    </p:set>
                                    <p:animEffect transition="in" filter="dissolve">
                                      <p:cBhvr>
                                        <p:cTn id="27" dur="500"/>
                                        <p:tgtEl>
                                          <p:spTgt spid="897028">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897028">
                                            <p:txEl>
                                              <p:pRg st="5" end="5"/>
                                            </p:txEl>
                                          </p:spTgt>
                                        </p:tgtEl>
                                        <p:attrNameLst>
                                          <p:attrName>style.visibility</p:attrName>
                                        </p:attrNameLst>
                                      </p:cBhvr>
                                      <p:to>
                                        <p:strVal val="visible"/>
                                      </p:to>
                                    </p:set>
                                    <p:animEffect transition="in" filter="dissolve">
                                      <p:cBhvr>
                                        <p:cTn id="32" dur="500"/>
                                        <p:tgtEl>
                                          <p:spTgt spid="897028">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897028">
                                            <p:txEl>
                                              <p:pRg st="6" end="6"/>
                                            </p:txEl>
                                          </p:spTgt>
                                        </p:tgtEl>
                                        <p:attrNameLst>
                                          <p:attrName>style.visibility</p:attrName>
                                        </p:attrNameLst>
                                      </p:cBhvr>
                                      <p:to>
                                        <p:strVal val="visible"/>
                                      </p:to>
                                    </p:set>
                                    <p:animEffect transition="in" filter="dissolve">
                                      <p:cBhvr>
                                        <p:cTn id="37" dur="500"/>
                                        <p:tgtEl>
                                          <p:spTgt spid="89702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7028" grpId="0" build="p"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5634" name="Rectangle 2"/>
          <p:cNvSpPr>
            <a:spLocks noGrp="1" noChangeArrowheads="1"/>
          </p:cNvSpPr>
          <p:nvPr>
            <p:ph type="title"/>
          </p:nvPr>
        </p:nvSpPr>
        <p:spPr>
          <a:xfrm>
            <a:off x="34925" y="304800"/>
            <a:ext cx="6840538" cy="1143000"/>
          </a:xfrm>
          <a:effectLst>
            <a:outerShdw blurRad="63500" dist="155023" dir="12899521" algn="ctr" rotWithShape="0">
              <a:srgbClr val="07070B">
                <a:alpha val="74998"/>
              </a:srgbClr>
            </a:outerShdw>
          </a:effectLst>
        </p:spPr>
        <p:txBody>
          <a:bodyPr/>
          <a:lstStyle/>
          <a:p>
            <a:pPr eaLnBrk="1" hangingPunct="1">
              <a:defRPr/>
            </a:pPr>
            <a:r>
              <a:rPr kumimoji="0" lang="en-US">
                <a:latin typeface="Helvetica" charset="0"/>
                <a:ea typeface="ＭＳ Ｐゴシック" charset="0"/>
                <a:cs typeface="ＭＳ Ｐゴシック" charset="0"/>
              </a:rPr>
              <a:t>Step 1 to Restoration </a:t>
            </a:r>
            <a:br>
              <a:rPr kumimoji="0" lang="en-US">
                <a:latin typeface="Helvetica" charset="0"/>
                <a:ea typeface="ＭＳ Ｐゴシック" charset="0"/>
                <a:cs typeface="ＭＳ Ｐゴシック" charset="0"/>
              </a:rPr>
            </a:br>
            <a:r>
              <a:rPr kumimoji="0" lang="en-US" sz="3600">
                <a:latin typeface="Helvetica" charset="0"/>
                <a:ea typeface="ＭＳ Ｐゴシック" charset="0"/>
                <a:cs typeface="ＭＳ Ｐゴシック" charset="0"/>
              </a:rPr>
              <a:t>Talk to the person by </a:t>
            </a:r>
            <a:r>
              <a:rPr kumimoji="0" lang="en-US" sz="3600" u="sng">
                <a:solidFill>
                  <a:srgbClr val="FFFF00"/>
                </a:solidFill>
                <a:latin typeface="Helvetica" charset="0"/>
                <a:ea typeface="ＭＳ Ｐゴシック" charset="0"/>
                <a:cs typeface="ＭＳ Ｐゴシック" charset="0"/>
              </a:rPr>
              <a:t>yourself</a:t>
            </a:r>
            <a:endParaRPr kumimoji="0" lang="en-US">
              <a:solidFill>
                <a:srgbClr val="FFFF00"/>
              </a:solidFill>
              <a:latin typeface="Helvetica" charset="0"/>
              <a:ea typeface="ＭＳ Ｐゴシック" charset="0"/>
              <a:cs typeface="ＭＳ Ｐゴシック" charset="0"/>
            </a:endParaRPr>
          </a:p>
        </p:txBody>
      </p:sp>
      <p:sp>
        <p:nvSpPr>
          <p:cNvPr id="965635" name="Text Box 3"/>
          <p:cNvSpPr txBox="1">
            <a:spLocks noChangeArrowheads="1"/>
          </p:cNvSpPr>
          <p:nvPr/>
        </p:nvSpPr>
        <p:spPr bwMode="auto">
          <a:xfrm>
            <a:off x="3276600" y="3581400"/>
            <a:ext cx="477838"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a:solidFill>
                  <a:srgbClr val="FFFF00"/>
                </a:solidFill>
                <a:latin typeface="Arial Black" charset="0"/>
              </a:rPr>
              <a:t>S</a:t>
            </a:r>
            <a:endParaRPr lang="en-US">
              <a:solidFill>
                <a:srgbClr val="FFFF00"/>
              </a:solidFill>
            </a:endParaRPr>
          </a:p>
        </p:txBody>
      </p:sp>
      <p:sp>
        <p:nvSpPr>
          <p:cNvPr id="965636" name="Text Box 4"/>
          <p:cNvSpPr txBox="1">
            <a:spLocks noChangeArrowheads="1"/>
          </p:cNvSpPr>
          <p:nvPr/>
        </p:nvSpPr>
        <p:spPr bwMode="auto">
          <a:xfrm>
            <a:off x="152400" y="5735638"/>
            <a:ext cx="2439988" cy="665162"/>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a:solidFill>
                  <a:srgbClr val="FFFF00"/>
                </a:solidFill>
                <a:latin typeface="Arial Black" charset="0"/>
              </a:rPr>
              <a:t>S = Sinner</a:t>
            </a:r>
            <a:endParaRPr lang="en-US">
              <a:solidFill>
                <a:srgbClr val="FFFF00"/>
              </a:solidFill>
            </a:endParaRPr>
          </a:p>
        </p:txBody>
      </p:sp>
      <p:sp>
        <p:nvSpPr>
          <p:cNvPr id="965637" name="Text Box 5"/>
          <p:cNvSpPr txBox="1">
            <a:spLocks noChangeArrowheads="1"/>
          </p:cNvSpPr>
          <p:nvPr/>
        </p:nvSpPr>
        <p:spPr bwMode="auto">
          <a:xfrm>
            <a:off x="2057400" y="30480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a:solidFill>
                  <a:srgbClr val="99CCFF"/>
                </a:solidFill>
                <a:latin typeface="Arial Black" charset="0"/>
              </a:rPr>
              <a:t>M</a:t>
            </a:r>
            <a:endParaRPr lang="en-US">
              <a:solidFill>
                <a:srgbClr val="99CCFF"/>
              </a:solidFill>
            </a:endParaRPr>
          </a:p>
        </p:txBody>
      </p:sp>
      <p:sp>
        <p:nvSpPr>
          <p:cNvPr id="965638" name="Text Box 6"/>
          <p:cNvSpPr txBox="1">
            <a:spLocks noChangeArrowheads="1"/>
          </p:cNvSpPr>
          <p:nvPr/>
        </p:nvSpPr>
        <p:spPr bwMode="auto">
          <a:xfrm>
            <a:off x="152400" y="6192838"/>
            <a:ext cx="2890838" cy="665162"/>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a:solidFill>
                  <a:srgbClr val="FFFFFF"/>
                </a:solidFill>
                <a:latin typeface="Arial Black" charset="0"/>
              </a:rPr>
              <a:t>M = Member</a:t>
            </a:r>
            <a:endParaRPr lang="en-US">
              <a:solidFill>
                <a:srgbClr val="BBE0E3"/>
              </a:solidFill>
            </a:endParaRPr>
          </a:p>
        </p:txBody>
      </p:sp>
      <p:sp>
        <p:nvSpPr>
          <p:cNvPr id="965639" name="Text Box 7"/>
          <p:cNvSpPr txBox="1">
            <a:spLocks noChangeArrowheads="1"/>
          </p:cNvSpPr>
          <p:nvPr/>
        </p:nvSpPr>
        <p:spPr bwMode="auto">
          <a:xfrm>
            <a:off x="2362200" y="39624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a:solidFill>
                  <a:srgbClr val="FFFFFF"/>
                </a:solidFill>
                <a:latin typeface="Arial Black" charset="0"/>
              </a:rPr>
              <a:t>M</a:t>
            </a:r>
            <a:endParaRPr lang="en-US">
              <a:solidFill>
                <a:srgbClr val="BBE0E3"/>
              </a:solidFill>
            </a:endParaRPr>
          </a:p>
        </p:txBody>
      </p:sp>
      <p:sp>
        <p:nvSpPr>
          <p:cNvPr id="965640" name="Text Box 8"/>
          <p:cNvSpPr txBox="1">
            <a:spLocks noChangeArrowheads="1"/>
          </p:cNvSpPr>
          <p:nvPr/>
        </p:nvSpPr>
        <p:spPr bwMode="auto">
          <a:xfrm>
            <a:off x="3276600" y="42672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a:solidFill>
                  <a:srgbClr val="FFFFFF"/>
                </a:solidFill>
                <a:latin typeface="Arial Black" charset="0"/>
              </a:rPr>
              <a:t>M</a:t>
            </a:r>
            <a:endParaRPr lang="en-US">
              <a:solidFill>
                <a:srgbClr val="BBE0E3"/>
              </a:solidFill>
            </a:endParaRPr>
          </a:p>
        </p:txBody>
      </p:sp>
      <p:sp>
        <p:nvSpPr>
          <p:cNvPr id="965641" name="Text Box 9"/>
          <p:cNvSpPr txBox="1">
            <a:spLocks noChangeArrowheads="1"/>
          </p:cNvSpPr>
          <p:nvPr/>
        </p:nvSpPr>
        <p:spPr bwMode="auto">
          <a:xfrm>
            <a:off x="4191000" y="41148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a:solidFill>
                  <a:srgbClr val="FFFFFF"/>
                </a:solidFill>
                <a:latin typeface="Arial Black" charset="0"/>
              </a:rPr>
              <a:t>M</a:t>
            </a:r>
            <a:endParaRPr lang="en-US">
              <a:solidFill>
                <a:srgbClr val="BBE0E3"/>
              </a:solidFill>
            </a:endParaRPr>
          </a:p>
        </p:txBody>
      </p:sp>
      <p:sp>
        <p:nvSpPr>
          <p:cNvPr id="965642" name="Text Box 10"/>
          <p:cNvSpPr txBox="1">
            <a:spLocks noChangeArrowheads="1"/>
          </p:cNvSpPr>
          <p:nvPr/>
        </p:nvSpPr>
        <p:spPr bwMode="auto">
          <a:xfrm>
            <a:off x="4800600" y="32766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a:solidFill>
                  <a:srgbClr val="FFFFFF"/>
                </a:solidFill>
                <a:latin typeface="Arial Black" charset="0"/>
              </a:rPr>
              <a:t>M</a:t>
            </a:r>
            <a:endParaRPr lang="en-US">
              <a:solidFill>
                <a:srgbClr val="BBE0E3"/>
              </a:solidFill>
            </a:endParaRPr>
          </a:p>
        </p:txBody>
      </p:sp>
      <p:sp>
        <p:nvSpPr>
          <p:cNvPr id="965643" name="Text Box 11"/>
          <p:cNvSpPr txBox="1">
            <a:spLocks noChangeArrowheads="1"/>
          </p:cNvSpPr>
          <p:nvPr/>
        </p:nvSpPr>
        <p:spPr bwMode="auto">
          <a:xfrm>
            <a:off x="3962400" y="30480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a:solidFill>
                  <a:srgbClr val="FFFFFF"/>
                </a:solidFill>
                <a:latin typeface="Arial Black" charset="0"/>
              </a:rPr>
              <a:t>M</a:t>
            </a:r>
            <a:endParaRPr lang="en-US">
              <a:solidFill>
                <a:srgbClr val="BBE0E3"/>
              </a:solidFill>
            </a:endParaRPr>
          </a:p>
        </p:txBody>
      </p:sp>
      <p:sp>
        <p:nvSpPr>
          <p:cNvPr id="965644" name="Text Box 12"/>
          <p:cNvSpPr txBox="1">
            <a:spLocks noChangeArrowheads="1"/>
          </p:cNvSpPr>
          <p:nvPr/>
        </p:nvSpPr>
        <p:spPr bwMode="auto">
          <a:xfrm>
            <a:off x="1905000" y="17526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a:solidFill>
                  <a:srgbClr val="FFFFFF"/>
                </a:solidFill>
                <a:latin typeface="Arial Black" charset="0"/>
              </a:rPr>
              <a:t>M</a:t>
            </a:r>
            <a:endParaRPr lang="en-US">
              <a:solidFill>
                <a:srgbClr val="BBE0E3"/>
              </a:solidFill>
            </a:endParaRPr>
          </a:p>
        </p:txBody>
      </p:sp>
      <p:sp>
        <p:nvSpPr>
          <p:cNvPr id="965645" name="Text Box 13"/>
          <p:cNvSpPr txBox="1">
            <a:spLocks noChangeArrowheads="1"/>
          </p:cNvSpPr>
          <p:nvPr/>
        </p:nvSpPr>
        <p:spPr bwMode="auto">
          <a:xfrm>
            <a:off x="838200" y="25146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a:solidFill>
                  <a:srgbClr val="FFFFFF"/>
                </a:solidFill>
                <a:latin typeface="Arial Black" charset="0"/>
              </a:rPr>
              <a:t>M</a:t>
            </a:r>
            <a:endParaRPr lang="en-US">
              <a:solidFill>
                <a:srgbClr val="BBE0E3"/>
              </a:solidFill>
            </a:endParaRPr>
          </a:p>
        </p:txBody>
      </p:sp>
      <p:sp>
        <p:nvSpPr>
          <p:cNvPr id="965646" name="Text Box 14"/>
          <p:cNvSpPr txBox="1">
            <a:spLocks noChangeArrowheads="1"/>
          </p:cNvSpPr>
          <p:nvPr/>
        </p:nvSpPr>
        <p:spPr bwMode="auto">
          <a:xfrm>
            <a:off x="1752600" y="38100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a:solidFill>
                  <a:srgbClr val="FFFFFF"/>
                </a:solidFill>
                <a:latin typeface="Arial Black" charset="0"/>
              </a:rPr>
              <a:t>M</a:t>
            </a:r>
            <a:endParaRPr lang="en-US">
              <a:solidFill>
                <a:srgbClr val="BBE0E3"/>
              </a:solidFill>
            </a:endParaRPr>
          </a:p>
        </p:txBody>
      </p:sp>
      <p:sp>
        <p:nvSpPr>
          <p:cNvPr id="965647" name="Text Box 15"/>
          <p:cNvSpPr txBox="1">
            <a:spLocks noChangeArrowheads="1"/>
          </p:cNvSpPr>
          <p:nvPr/>
        </p:nvSpPr>
        <p:spPr bwMode="auto">
          <a:xfrm>
            <a:off x="2784475" y="25146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a:solidFill>
                  <a:srgbClr val="FFFFFF"/>
                </a:solidFill>
                <a:latin typeface="Arial Black" charset="0"/>
              </a:rPr>
              <a:t>M</a:t>
            </a:r>
            <a:endParaRPr lang="en-US">
              <a:solidFill>
                <a:srgbClr val="BBE0E3"/>
              </a:solidFill>
            </a:endParaRPr>
          </a:p>
        </p:txBody>
      </p:sp>
      <p:sp>
        <p:nvSpPr>
          <p:cNvPr id="965648" name="Text Box 16"/>
          <p:cNvSpPr txBox="1">
            <a:spLocks noChangeArrowheads="1"/>
          </p:cNvSpPr>
          <p:nvPr/>
        </p:nvSpPr>
        <p:spPr bwMode="auto">
          <a:xfrm>
            <a:off x="3581400" y="19812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a:solidFill>
                  <a:srgbClr val="FFFFFF"/>
                </a:solidFill>
                <a:latin typeface="Arial Black" charset="0"/>
              </a:rPr>
              <a:t>M</a:t>
            </a:r>
            <a:endParaRPr lang="en-US">
              <a:solidFill>
                <a:srgbClr val="BBE0E3"/>
              </a:solidFill>
            </a:endParaRPr>
          </a:p>
        </p:txBody>
      </p:sp>
      <p:sp>
        <p:nvSpPr>
          <p:cNvPr id="965649" name="Text Box 17"/>
          <p:cNvSpPr txBox="1">
            <a:spLocks noChangeArrowheads="1"/>
          </p:cNvSpPr>
          <p:nvPr/>
        </p:nvSpPr>
        <p:spPr bwMode="auto">
          <a:xfrm>
            <a:off x="2743200" y="17526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a:solidFill>
                  <a:srgbClr val="FFFFFF"/>
                </a:solidFill>
                <a:latin typeface="Arial Black" charset="0"/>
              </a:rPr>
              <a:t>M</a:t>
            </a:r>
            <a:endParaRPr lang="en-US">
              <a:solidFill>
                <a:srgbClr val="BBE0E3"/>
              </a:solidFill>
            </a:endParaRPr>
          </a:p>
        </p:txBody>
      </p:sp>
      <p:sp>
        <p:nvSpPr>
          <p:cNvPr id="965650" name="Text Box 18"/>
          <p:cNvSpPr txBox="1">
            <a:spLocks noChangeArrowheads="1"/>
          </p:cNvSpPr>
          <p:nvPr/>
        </p:nvSpPr>
        <p:spPr bwMode="auto">
          <a:xfrm>
            <a:off x="4724400" y="27432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a:solidFill>
                  <a:srgbClr val="FFFFFF"/>
                </a:solidFill>
                <a:latin typeface="Arial Black" charset="0"/>
              </a:rPr>
              <a:t>M</a:t>
            </a:r>
            <a:endParaRPr lang="en-US">
              <a:solidFill>
                <a:srgbClr val="BBE0E3"/>
              </a:solidFill>
            </a:endParaRPr>
          </a:p>
        </p:txBody>
      </p:sp>
      <p:sp>
        <p:nvSpPr>
          <p:cNvPr id="965651" name="Text Box 19"/>
          <p:cNvSpPr txBox="1">
            <a:spLocks noChangeArrowheads="1"/>
          </p:cNvSpPr>
          <p:nvPr/>
        </p:nvSpPr>
        <p:spPr bwMode="auto">
          <a:xfrm>
            <a:off x="5029200" y="39624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a:solidFill>
                  <a:srgbClr val="FFFFFF"/>
                </a:solidFill>
                <a:latin typeface="Arial Black" charset="0"/>
              </a:rPr>
              <a:t>M</a:t>
            </a:r>
            <a:endParaRPr lang="en-US">
              <a:solidFill>
                <a:srgbClr val="BBE0E3"/>
              </a:solidFill>
            </a:endParaRPr>
          </a:p>
        </p:txBody>
      </p:sp>
      <p:sp>
        <p:nvSpPr>
          <p:cNvPr id="965652" name="Text Box 20"/>
          <p:cNvSpPr txBox="1">
            <a:spLocks noChangeArrowheads="1"/>
          </p:cNvSpPr>
          <p:nvPr/>
        </p:nvSpPr>
        <p:spPr bwMode="auto">
          <a:xfrm>
            <a:off x="5867400" y="38862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a:solidFill>
                  <a:srgbClr val="FFFFFF"/>
                </a:solidFill>
                <a:latin typeface="Arial Black" charset="0"/>
              </a:rPr>
              <a:t>M</a:t>
            </a:r>
            <a:endParaRPr lang="en-US">
              <a:solidFill>
                <a:srgbClr val="BBE0E3"/>
              </a:solidFill>
            </a:endParaRPr>
          </a:p>
        </p:txBody>
      </p:sp>
      <p:sp>
        <p:nvSpPr>
          <p:cNvPr id="965653" name="Text Box 21"/>
          <p:cNvSpPr txBox="1">
            <a:spLocks noChangeArrowheads="1"/>
          </p:cNvSpPr>
          <p:nvPr/>
        </p:nvSpPr>
        <p:spPr bwMode="auto">
          <a:xfrm>
            <a:off x="6781800" y="37338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a:solidFill>
                  <a:srgbClr val="FFFFFF"/>
                </a:solidFill>
                <a:latin typeface="Arial Black" charset="0"/>
              </a:rPr>
              <a:t>M</a:t>
            </a:r>
            <a:endParaRPr lang="en-US">
              <a:solidFill>
                <a:srgbClr val="BBE0E3"/>
              </a:solidFill>
            </a:endParaRPr>
          </a:p>
        </p:txBody>
      </p:sp>
      <p:sp>
        <p:nvSpPr>
          <p:cNvPr id="965654" name="Text Box 22"/>
          <p:cNvSpPr txBox="1">
            <a:spLocks noChangeArrowheads="1"/>
          </p:cNvSpPr>
          <p:nvPr/>
        </p:nvSpPr>
        <p:spPr bwMode="auto">
          <a:xfrm>
            <a:off x="7391400" y="28956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a:solidFill>
                  <a:srgbClr val="FFFFFF"/>
                </a:solidFill>
                <a:latin typeface="Arial Black" charset="0"/>
              </a:rPr>
              <a:t>M</a:t>
            </a:r>
            <a:endParaRPr lang="en-US">
              <a:solidFill>
                <a:srgbClr val="BBE0E3"/>
              </a:solidFill>
            </a:endParaRPr>
          </a:p>
        </p:txBody>
      </p:sp>
      <p:sp>
        <p:nvSpPr>
          <p:cNvPr id="965655" name="Text Box 23"/>
          <p:cNvSpPr txBox="1">
            <a:spLocks noChangeArrowheads="1"/>
          </p:cNvSpPr>
          <p:nvPr/>
        </p:nvSpPr>
        <p:spPr bwMode="auto">
          <a:xfrm>
            <a:off x="6553200" y="26670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a:solidFill>
                  <a:srgbClr val="FFFFFF"/>
                </a:solidFill>
                <a:latin typeface="Arial Black" charset="0"/>
              </a:rPr>
              <a:t>M</a:t>
            </a:r>
            <a:endParaRPr lang="en-US">
              <a:solidFill>
                <a:srgbClr val="BBE0E3"/>
              </a:solidFill>
            </a:endParaRPr>
          </a:p>
        </p:txBody>
      </p:sp>
      <p:sp>
        <p:nvSpPr>
          <p:cNvPr id="965656" name="Text Box 24"/>
          <p:cNvSpPr txBox="1">
            <a:spLocks noChangeArrowheads="1"/>
          </p:cNvSpPr>
          <p:nvPr/>
        </p:nvSpPr>
        <p:spPr bwMode="auto">
          <a:xfrm>
            <a:off x="4648200" y="20574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a:solidFill>
                  <a:srgbClr val="FFFFFF"/>
                </a:solidFill>
                <a:latin typeface="Arial Black" charset="0"/>
              </a:rPr>
              <a:t>M</a:t>
            </a:r>
            <a:endParaRPr lang="en-US">
              <a:solidFill>
                <a:srgbClr val="BBE0E3"/>
              </a:solidFill>
            </a:endParaRPr>
          </a:p>
        </p:txBody>
      </p:sp>
      <p:sp>
        <p:nvSpPr>
          <p:cNvPr id="965657" name="Text Box 25"/>
          <p:cNvSpPr txBox="1">
            <a:spLocks noChangeArrowheads="1"/>
          </p:cNvSpPr>
          <p:nvPr/>
        </p:nvSpPr>
        <p:spPr bwMode="auto">
          <a:xfrm>
            <a:off x="5181600" y="24384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a:solidFill>
                  <a:srgbClr val="FFFFFF"/>
                </a:solidFill>
                <a:latin typeface="Arial Black" charset="0"/>
              </a:rPr>
              <a:t>M</a:t>
            </a:r>
            <a:endParaRPr lang="en-US">
              <a:solidFill>
                <a:srgbClr val="BBE0E3"/>
              </a:solidFill>
            </a:endParaRPr>
          </a:p>
        </p:txBody>
      </p:sp>
      <p:sp>
        <p:nvSpPr>
          <p:cNvPr id="965658" name="Text Box 26"/>
          <p:cNvSpPr txBox="1">
            <a:spLocks noChangeArrowheads="1"/>
          </p:cNvSpPr>
          <p:nvPr/>
        </p:nvSpPr>
        <p:spPr bwMode="auto">
          <a:xfrm>
            <a:off x="5638800" y="32004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a:solidFill>
                  <a:srgbClr val="FFFFFF"/>
                </a:solidFill>
                <a:latin typeface="Arial Black" charset="0"/>
              </a:rPr>
              <a:t>M</a:t>
            </a:r>
            <a:endParaRPr lang="en-US">
              <a:solidFill>
                <a:srgbClr val="BBE0E3"/>
              </a:solidFill>
            </a:endParaRPr>
          </a:p>
        </p:txBody>
      </p:sp>
      <p:sp>
        <p:nvSpPr>
          <p:cNvPr id="965659" name="Text Box 27"/>
          <p:cNvSpPr txBox="1">
            <a:spLocks noChangeArrowheads="1"/>
          </p:cNvSpPr>
          <p:nvPr/>
        </p:nvSpPr>
        <p:spPr bwMode="auto">
          <a:xfrm>
            <a:off x="6553200" y="30480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a:solidFill>
                  <a:srgbClr val="FFFFFF"/>
                </a:solidFill>
                <a:latin typeface="Arial Black" charset="0"/>
              </a:rPr>
              <a:t>M</a:t>
            </a:r>
            <a:endParaRPr lang="en-US">
              <a:solidFill>
                <a:srgbClr val="BBE0E3"/>
              </a:solidFill>
            </a:endParaRPr>
          </a:p>
        </p:txBody>
      </p:sp>
      <p:sp>
        <p:nvSpPr>
          <p:cNvPr id="965660" name="Text Box 28"/>
          <p:cNvSpPr txBox="1">
            <a:spLocks noChangeArrowheads="1"/>
          </p:cNvSpPr>
          <p:nvPr/>
        </p:nvSpPr>
        <p:spPr bwMode="auto">
          <a:xfrm>
            <a:off x="6248400" y="46482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a:solidFill>
                  <a:srgbClr val="FFFFFF"/>
                </a:solidFill>
                <a:latin typeface="Arial Black" charset="0"/>
              </a:rPr>
              <a:t>M</a:t>
            </a:r>
            <a:endParaRPr lang="en-US">
              <a:solidFill>
                <a:srgbClr val="BBE0E3"/>
              </a:solidFill>
            </a:endParaRPr>
          </a:p>
        </p:txBody>
      </p:sp>
      <p:sp>
        <p:nvSpPr>
          <p:cNvPr id="965661" name="Text Box 29"/>
          <p:cNvSpPr txBox="1">
            <a:spLocks noChangeArrowheads="1"/>
          </p:cNvSpPr>
          <p:nvPr/>
        </p:nvSpPr>
        <p:spPr bwMode="auto">
          <a:xfrm>
            <a:off x="6324600" y="19812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a:solidFill>
                  <a:srgbClr val="FFFFFF"/>
                </a:solidFill>
                <a:latin typeface="Arial Black" charset="0"/>
              </a:rPr>
              <a:t>M</a:t>
            </a:r>
            <a:endParaRPr lang="en-US">
              <a:solidFill>
                <a:srgbClr val="BBE0E3"/>
              </a:solidFill>
            </a:endParaRPr>
          </a:p>
        </p:txBody>
      </p:sp>
      <p:sp>
        <p:nvSpPr>
          <p:cNvPr id="965662" name="Text Box 30"/>
          <p:cNvSpPr txBox="1">
            <a:spLocks noChangeArrowheads="1"/>
          </p:cNvSpPr>
          <p:nvPr/>
        </p:nvSpPr>
        <p:spPr bwMode="auto">
          <a:xfrm>
            <a:off x="3810000" y="47244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a:solidFill>
                  <a:srgbClr val="FFFFFF"/>
                </a:solidFill>
                <a:latin typeface="Arial Black" charset="0"/>
              </a:rPr>
              <a:t>M</a:t>
            </a:r>
            <a:endParaRPr lang="en-US">
              <a:solidFill>
                <a:srgbClr val="BBE0E3"/>
              </a:solidFill>
            </a:endParaRPr>
          </a:p>
        </p:txBody>
      </p:sp>
      <p:sp>
        <p:nvSpPr>
          <p:cNvPr id="965663" name="Text Box 31"/>
          <p:cNvSpPr txBox="1">
            <a:spLocks noChangeArrowheads="1"/>
          </p:cNvSpPr>
          <p:nvPr/>
        </p:nvSpPr>
        <p:spPr bwMode="auto">
          <a:xfrm>
            <a:off x="2590800" y="46482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a:solidFill>
                  <a:srgbClr val="FFFFFF"/>
                </a:solidFill>
                <a:latin typeface="Arial Black" charset="0"/>
              </a:rPr>
              <a:t>M</a:t>
            </a:r>
            <a:endParaRPr lang="en-US">
              <a:solidFill>
                <a:srgbClr val="BBE0E3"/>
              </a:solidFill>
            </a:endParaRPr>
          </a:p>
        </p:txBody>
      </p:sp>
      <p:sp>
        <p:nvSpPr>
          <p:cNvPr id="965664" name="Text Box 32"/>
          <p:cNvSpPr txBox="1">
            <a:spLocks noChangeArrowheads="1"/>
          </p:cNvSpPr>
          <p:nvPr/>
        </p:nvSpPr>
        <p:spPr bwMode="auto">
          <a:xfrm>
            <a:off x="914400" y="37338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a:solidFill>
                  <a:srgbClr val="FFFFFF"/>
                </a:solidFill>
                <a:latin typeface="Arial Black" charset="0"/>
              </a:rPr>
              <a:t>M</a:t>
            </a:r>
            <a:endParaRPr lang="en-US">
              <a:solidFill>
                <a:srgbClr val="BBE0E3"/>
              </a:solidFill>
            </a:endParaRPr>
          </a:p>
        </p:txBody>
      </p:sp>
      <p:sp>
        <p:nvSpPr>
          <p:cNvPr id="965665" name="Line 33"/>
          <p:cNvSpPr>
            <a:spLocks noChangeShapeType="1"/>
          </p:cNvSpPr>
          <p:nvPr/>
        </p:nvSpPr>
        <p:spPr bwMode="auto">
          <a:xfrm flipH="1" flipV="1">
            <a:off x="2590800" y="3657600"/>
            <a:ext cx="685800" cy="304800"/>
          </a:xfrm>
          <a:prstGeom prst="line">
            <a:avLst/>
          </a:prstGeom>
          <a:noFill/>
          <a:ln w="57150">
            <a:solidFill>
              <a:srgbClr val="FFFF00"/>
            </a:solidFill>
            <a:round/>
            <a:headEnd/>
            <a:tailEnd type="arrow" w="med" len="lg"/>
          </a:ln>
          <a:effectLst>
            <a:outerShdw blurRad="63500" dist="35921" dir="2700000" algn="ctr" rotWithShape="0">
              <a:srgbClr val="000000">
                <a:alpha val="74998"/>
              </a:srgbClr>
            </a:outerShdw>
          </a:effectLst>
        </p:spPr>
        <p:txBody>
          <a:bodyPr wrap="none" anchor="ctr"/>
          <a:lstStyle/>
          <a:p>
            <a:pPr>
              <a:defRPr/>
            </a:pPr>
            <a:endParaRPr lang="en-US">
              <a:solidFill>
                <a:srgbClr val="BBE0E3"/>
              </a:solidFill>
              <a:latin typeface="Arial" charset="0"/>
            </a:endParaRPr>
          </a:p>
        </p:txBody>
      </p:sp>
      <p:sp>
        <p:nvSpPr>
          <p:cNvPr id="965666" name="Line 34"/>
          <p:cNvSpPr>
            <a:spLocks noChangeShapeType="1"/>
          </p:cNvSpPr>
          <p:nvPr/>
        </p:nvSpPr>
        <p:spPr bwMode="auto">
          <a:xfrm flipH="1" flipV="1">
            <a:off x="2667000" y="3429000"/>
            <a:ext cx="685800" cy="304800"/>
          </a:xfrm>
          <a:prstGeom prst="line">
            <a:avLst/>
          </a:prstGeom>
          <a:noFill/>
          <a:ln w="57150">
            <a:solidFill>
              <a:schemeClr val="hlink"/>
            </a:solidFill>
            <a:round/>
            <a:headEnd type="arrow" w="med" len="med"/>
            <a:tailEnd type="none" w="med" len="lg"/>
          </a:ln>
          <a:effectLst>
            <a:outerShdw blurRad="63500" dist="35921" dir="2700000" algn="ctr" rotWithShape="0">
              <a:srgbClr val="000000">
                <a:alpha val="74998"/>
              </a:srgbClr>
            </a:outerShdw>
          </a:effectLst>
        </p:spPr>
        <p:txBody>
          <a:bodyPr wrap="none" anchor="ctr"/>
          <a:lstStyle/>
          <a:p>
            <a:pPr>
              <a:defRPr/>
            </a:pPr>
            <a:endParaRPr lang="en-US">
              <a:solidFill>
                <a:srgbClr val="BBE0E3"/>
              </a:solidFill>
              <a:latin typeface="Arial" charset="0"/>
            </a:endParaRPr>
          </a:p>
        </p:txBody>
      </p:sp>
      <p:sp>
        <p:nvSpPr>
          <p:cNvPr id="965667" name="Line 35"/>
          <p:cNvSpPr>
            <a:spLocks noChangeShapeType="1"/>
          </p:cNvSpPr>
          <p:nvPr/>
        </p:nvSpPr>
        <p:spPr bwMode="auto">
          <a:xfrm rot="-10800000" flipH="1" flipV="1">
            <a:off x="1371600" y="2971800"/>
            <a:ext cx="685800" cy="304800"/>
          </a:xfrm>
          <a:prstGeom prst="line">
            <a:avLst/>
          </a:prstGeom>
          <a:noFill/>
          <a:ln w="57150">
            <a:solidFill>
              <a:schemeClr val="hlink"/>
            </a:solidFill>
            <a:round/>
            <a:headEnd type="arrow" w="med" len="med"/>
            <a:tailEnd type="none" w="med" len="lg"/>
          </a:ln>
          <a:effectLst>
            <a:outerShdw blurRad="63500" dist="35921" dir="2700000" algn="ctr" rotWithShape="0">
              <a:srgbClr val="000000">
                <a:alpha val="74998"/>
              </a:srgbClr>
            </a:outerShdw>
          </a:effectLst>
        </p:spPr>
        <p:txBody>
          <a:bodyPr wrap="none" anchor="ctr"/>
          <a:lstStyle/>
          <a:p>
            <a:pPr>
              <a:defRPr/>
            </a:pPr>
            <a:endParaRPr lang="en-US">
              <a:solidFill>
                <a:srgbClr val="BBE0E3"/>
              </a:solidFill>
              <a:latin typeface="Arial" charset="0"/>
            </a:endParaRPr>
          </a:p>
        </p:txBody>
      </p:sp>
      <p:sp>
        <p:nvSpPr>
          <p:cNvPr id="965668" name="Line 36"/>
          <p:cNvSpPr>
            <a:spLocks noChangeShapeType="1"/>
          </p:cNvSpPr>
          <p:nvPr/>
        </p:nvSpPr>
        <p:spPr bwMode="auto">
          <a:xfrm rot="-7245430" flipH="1" flipV="1">
            <a:off x="1943100" y="2628900"/>
            <a:ext cx="685800" cy="304800"/>
          </a:xfrm>
          <a:prstGeom prst="line">
            <a:avLst/>
          </a:prstGeom>
          <a:noFill/>
          <a:ln w="57150">
            <a:solidFill>
              <a:schemeClr val="hlink"/>
            </a:solidFill>
            <a:round/>
            <a:headEnd type="arrow" w="med" len="med"/>
            <a:tailEnd type="none" w="med" len="lg"/>
          </a:ln>
          <a:effectLst>
            <a:outerShdw blurRad="63500" dist="35921" dir="2700000" algn="ctr" rotWithShape="0">
              <a:srgbClr val="000000">
                <a:alpha val="74998"/>
              </a:srgbClr>
            </a:outerShdw>
          </a:effectLst>
        </p:spPr>
        <p:txBody>
          <a:bodyPr wrap="none" anchor="ctr"/>
          <a:lstStyle/>
          <a:p>
            <a:pPr>
              <a:defRPr/>
            </a:pPr>
            <a:endParaRPr lang="en-US">
              <a:solidFill>
                <a:srgbClr val="BBE0E3"/>
              </a:solidFill>
              <a:latin typeface="Arial" charset="0"/>
            </a:endParaRPr>
          </a:p>
        </p:txBody>
      </p:sp>
      <p:sp>
        <p:nvSpPr>
          <p:cNvPr id="965669" name="Line 37"/>
          <p:cNvSpPr>
            <a:spLocks noChangeShapeType="1"/>
          </p:cNvSpPr>
          <p:nvPr/>
        </p:nvSpPr>
        <p:spPr bwMode="auto">
          <a:xfrm rot="7240121" flipH="1" flipV="1">
            <a:off x="1409700" y="3505200"/>
            <a:ext cx="685800" cy="304800"/>
          </a:xfrm>
          <a:prstGeom prst="line">
            <a:avLst/>
          </a:prstGeom>
          <a:noFill/>
          <a:ln w="57150">
            <a:solidFill>
              <a:schemeClr val="hlink"/>
            </a:solidFill>
            <a:round/>
            <a:headEnd type="arrow" w="med" len="med"/>
            <a:tailEnd type="none" w="med" len="lg"/>
          </a:ln>
          <a:effectLst>
            <a:outerShdw blurRad="63500" dist="35921" dir="2700000" algn="ctr" rotWithShape="0">
              <a:srgbClr val="000000">
                <a:alpha val="74998"/>
              </a:srgbClr>
            </a:outerShdw>
          </a:effectLst>
        </p:spPr>
        <p:txBody>
          <a:bodyPr wrap="none" anchor="ctr"/>
          <a:lstStyle/>
          <a:p>
            <a:pPr>
              <a:defRPr/>
            </a:pPr>
            <a:endParaRPr lang="en-US">
              <a:solidFill>
                <a:srgbClr val="BBE0E3"/>
              </a:solidFill>
              <a:latin typeface="Arial" charset="0"/>
            </a:endParaRPr>
          </a:p>
        </p:txBody>
      </p:sp>
      <p:sp>
        <p:nvSpPr>
          <p:cNvPr id="965670" name="Oval 38"/>
          <p:cNvSpPr>
            <a:spLocks noChangeArrowheads="1"/>
          </p:cNvSpPr>
          <p:nvPr/>
        </p:nvSpPr>
        <p:spPr bwMode="auto">
          <a:xfrm rot="1717289">
            <a:off x="1752600" y="3200400"/>
            <a:ext cx="2286000" cy="838200"/>
          </a:xfrm>
          <a:prstGeom prst="ellipse">
            <a:avLst/>
          </a:prstGeom>
          <a:noFill/>
          <a:ln w="76200">
            <a:solidFill>
              <a:schemeClr val="tx1"/>
            </a:solidFill>
            <a:round/>
            <a:headEnd/>
            <a:tailEnd/>
          </a:ln>
          <a:effectLst>
            <a:outerShdw blurRad="63500" dist="35921" dir="2700000" algn="ctr" rotWithShape="0">
              <a:srgbClr val="000000">
                <a:alpha val="74998"/>
              </a:srgbClr>
            </a:outerShdw>
          </a:effectLst>
        </p:spPr>
        <p:txBody>
          <a:bodyPr wrap="none" anchor="ctr"/>
          <a:lstStyle/>
          <a:p>
            <a:pPr>
              <a:defRPr/>
            </a:pPr>
            <a:endParaRPr lang="en-US">
              <a:solidFill>
                <a:srgbClr val="BBE0E3"/>
              </a:solidFill>
              <a:latin typeface="Arial" charset="0"/>
            </a:endParaRPr>
          </a:p>
        </p:txBody>
      </p:sp>
      <p:pic>
        <p:nvPicPr>
          <p:cNvPr id="294950" name="Picture 2" descr="handshake.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904038" y="0"/>
            <a:ext cx="2239962" cy="14843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94951" name="Text Box 15"/>
          <p:cNvSpPr txBox="1">
            <a:spLocks noChangeArrowheads="1"/>
          </p:cNvSpPr>
          <p:nvPr/>
        </p:nvSpPr>
        <p:spPr bwMode="auto">
          <a:xfrm>
            <a:off x="8388350" y="44450"/>
            <a:ext cx="714375" cy="461963"/>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b="1">
                <a:solidFill>
                  <a:srgbClr val="000000"/>
                </a:solidFill>
                <a:latin typeface="Arial" charset="0"/>
                <a:cs typeface="Arial" charset="0"/>
              </a:rPr>
              <a:t>34d</a:t>
            </a:r>
            <a:endParaRPr lang="en-US">
              <a:solidFill>
                <a:srgbClr val="000000"/>
              </a:solidFill>
              <a:latin typeface="Arial" charset="0"/>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2" fill="hold" nodeType="clickEffect">
                                  <p:stCondLst>
                                    <p:cond delay="0"/>
                                  </p:stCondLst>
                                  <p:childTnLst>
                                    <p:set>
                                      <p:cBhvr>
                                        <p:cTn id="6" dur="1" fill="hold">
                                          <p:stCondLst>
                                            <p:cond delay="0"/>
                                          </p:stCondLst>
                                        </p:cTn>
                                        <p:tgtEl>
                                          <p:spTgt spid="965665"/>
                                        </p:tgtEl>
                                        <p:attrNameLst>
                                          <p:attrName>style.visibility</p:attrName>
                                        </p:attrNameLst>
                                      </p:cBhvr>
                                      <p:to>
                                        <p:strVal val="visible"/>
                                      </p:to>
                                    </p:set>
                                    <p:animEffect transition="in" filter="wipe(right)">
                                      <p:cBhvr>
                                        <p:cTn id="7" dur="500"/>
                                        <p:tgtEl>
                                          <p:spTgt spid="96566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2" fill="hold" nodeType="clickEffect">
                                  <p:stCondLst>
                                    <p:cond delay="0"/>
                                  </p:stCondLst>
                                  <p:childTnLst>
                                    <p:set>
                                      <p:cBhvr>
                                        <p:cTn id="11" dur="1" fill="hold">
                                          <p:stCondLst>
                                            <p:cond delay="0"/>
                                          </p:stCondLst>
                                        </p:cTn>
                                        <p:tgtEl>
                                          <p:spTgt spid="965667"/>
                                        </p:tgtEl>
                                        <p:attrNameLst>
                                          <p:attrName>style.visibility</p:attrName>
                                        </p:attrNameLst>
                                      </p:cBhvr>
                                      <p:to>
                                        <p:strVal val="visible"/>
                                      </p:to>
                                    </p:set>
                                    <p:animEffect transition="in" filter="wipe(right)">
                                      <p:cBhvr>
                                        <p:cTn id="12" dur="500"/>
                                        <p:tgtEl>
                                          <p:spTgt spid="965667"/>
                                        </p:tgtEl>
                                      </p:cBhvr>
                                    </p:animEffect>
                                  </p:childTnLst>
                                </p:cTn>
                              </p:par>
                            </p:childTnLst>
                          </p:cTn>
                        </p:par>
                        <p:par>
                          <p:cTn id="13" fill="hold" nodeType="afterGroup">
                            <p:stCondLst>
                              <p:cond delay="500"/>
                            </p:stCondLst>
                            <p:childTnLst>
                              <p:par>
                                <p:cTn id="14" presetID="22" presetClass="entr" presetSubtype="4" fill="hold" nodeType="afterEffect">
                                  <p:stCondLst>
                                    <p:cond delay="0"/>
                                  </p:stCondLst>
                                  <p:childTnLst>
                                    <p:set>
                                      <p:cBhvr>
                                        <p:cTn id="15" dur="1" fill="hold">
                                          <p:stCondLst>
                                            <p:cond delay="0"/>
                                          </p:stCondLst>
                                        </p:cTn>
                                        <p:tgtEl>
                                          <p:spTgt spid="965668"/>
                                        </p:tgtEl>
                                        <p:attrNameLst>
                                          <p:attrName>style.visibility</p:attrName>
                                        </p:attrNameLst>
                                      </p:cBhvr>
                                      <p:to>
                                        <p:strVal val="visible"/>
                                      </p:to>
                                    </p:set>
                                    <p:animEffect transition="in" filter="wipe(down)">
                                      <p:cBhvr>
                                        <p:cTn id="16" dur="500"/>
                                        <p:tgtEl>
                                          <p:spTgt spid="965668"/>
                                        </p:tgtEl>
                                      </p:cBhvr>
                                    </p:animEffect>
                                  </p:childTnLst>
                                </p:cTn>
                              </p:par>
                            </p:childTnLst>
                          </p:cTn>
                        </p:par>
                        <p:par>
                          <p:cTn id="17" fill="hold" nodeType="afterGroup">
                            <p:stCondLst>
                              <p:cond delay="1000"/>
                            </p:stCondLst>
                            <p:childTnLst>
                              <p:par>
                                <p:cTn id="18" presetID="22" presetClass="entr" presetSubtype="1" fill="hold" nodeType="afterEffect">
                                  <p:stCondLst>
                                    <p:cond delay="0"/>
                                  </p:stCondLst>
                                  <p:childTnLst>
                                    <p:set>
                                      <p:cBhvr>
                                        <p:cTn id="19" dur="1" fill="hold">
                                          <p:stCondLst>
                                            <p:cond delay="0"/>
                                          </p:stCondLst>
                                        </p:cTn>
                                        <p:tgtEl>
                                          <p:spTgt spid="965669"/>
                                        </p:tgtEl>
                                        <p:attrNameLst>
                                          <p:attrName>style.visibility</p:attrName>
                                        </p:attrNameLst>
                                      </p:cBhvr>
                                      <p:to>
                                        <p:strVal val="visible"/>
                                      </p:to>
                                    </p:set>
                                    <p:animEffect transition="in" filter="wipe(up)">
                                      <p:cBhvr>
                                        <p:cTn id="20" dur="500"/>
                                        <p:tgtEl>
                                          <p:spTgt spid="965669"/>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3" presetClass="exit" presetSubtype="10" fill="hold" nodeType="clickEffect">
                                  <p:stCondLst>
                                    <p:cond delay="0"/>
                                  </p:stCondLst>
                                  <p:childTnLst>
                                    <p:animEffect transition="out" filter="blinds(horizontal)">
                                      <p:cBhvr>
                                        <p:cTn id="24" dur="500"/>
                                        <p:tgtEl>
                                          <p:spTgt spid="965669"/>
                                        </p:tgtEl>
                                      </p:cBhvr>
                                    </p:animEffect>
                                    <p:set>
                                      <p:cBhvr>
                                        <p:cTn id="25" dur="1" fill="hold">
                                          <p:stCondLst>
                                            <p:cond delay="499"/>
                                          </p:stCondLst>
                                        </p:cTn>
                                        <p:tgtEl>
                                          <p:spTgt spid="965669"/>
                                        </p:tgtEl>
                                        <p:attrNameLst>
                                          <p:attrName>style.visibility</p:attrName>
                                        </p:attrNameLst>
                                      </p:cBhvr>
                                      <p:to>
                                        <p:strVal val="hidden"/>
                                      </p:to>
                                    </p:set>
                                  </p:childTnLst>
                                </p:cTn>
                              </p:par>
                              <p:par>
                                <p:cTn id="26" presetID="3" presetClass="exit" presetSubtype="10" fill="hold" nodeType="withEffect">
                                  <p:stCondLst>
                                    <p:cond delay="0"/>
                                  </p:stCondLst>
                                  <p:childTnLst>
                                    <p:animEffect transition="out" filter="blinds(horizontal)">
                                      <p:cBhvr>
                                        <p:cTn id="27" dur="500"/>
                                        <p:tgtEl>
                                          <p:spTgt spid="965668"/>
                                        </p:tgtEl>
                                      </p:cBhvr>
                                    </p:animEffect>
                                    <p:set>
                                      <p:cBhvr>
                                        <p:cTn id="28" dur="1" fill="hold">
                                          <p:stCondLst>
                                            <p:cond delay="499"/>
                                          </p:stCondLst>
                                        </p:cTn>
                                        <p:tgtEl>
                                          <p:spTgt spid="965668"/>
                                        </p:tgtEl>
                                        <p:attrNameLst>
                                          <p:attrName>style.visibility</p:attrName>
                                        </p:attrNameLst>
                                      </p:cBhvr>
                                      <p:to>
                                        <p:strVal val="hidden"/>
                                      </p:to>
                                    </p:set>
                                  </p:childTnLst>
                                </p:cTn>
                              </p:par>
                              <p:par>
                                <p:cTn id="29" presetID="3" presetClass="exit" presetSubtype="10" fill="hold" nodeType="withEffect">
                                  <p:stCondLst>
                                    <p:cond delay="0"/>
                                  </p:stCondLst>
                                  <p:childTnLst>
                                    <p:animEffect transition="out" filter="blinds(horizontal)">
                                      <p:cBhvr>
                                        <p:cTn id="30" dur="500"/>
                                        <p:tgtEl>
                                          <p:spTgt spid="965667"/>
                                        </p:tgtEl>
                                      </p:cBhvr>
                                    </p:animEffect>
                                    <p:set>
                                      <p:cBhvr>
                                        <p:cTn id="31" dur="1" fill="hold">
                                          <p:stCondLst>
                                            <p:cond delay="499"/>
                                          </p:stCondLst>
                                        </p:cTn>
                                        <p:tgtEl>
                                          <p:spTgt spid="965667"/>
                                        </p:tgtEl>
                                        <p:attrNameLst>
                                          <p:attrName>style.visibility</p:attrName>
                                        </p:attrNameLst>
                                      </p:cBhvr>
                                      <p:to>
                                        <p:strVal val="hidden"/>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8" fill="hold" nodeType="clickEffect">
                                  <p:stCondLst>
                                    <p:cond delay="0"/>
                                  </p:stCondLst>
                                  <p:childTnLst>
                                    <p:set>
                                      <p:cBhvr>
                                        <p:cTn id="35" dur="1" fill="hold">
                                          <p:stCondLst>
                                            <p:cond delay="0"/>
                                          </p:stCondLst>
                                        </p:cTn>
                                        <p:tgtEl>
                                          <p:spTgt spid="965666"/>
                                        </p:tgtEl>
                                        <p:attrNameLst>
                                          <p:attrName>style.visibility</p:attrName>
                                        </p:attrNameLst>
                                      </p:cBhvr>
                                      <p:to>
                                        <p:strVal val="visible"/>
                                      </p:to>
                                    </p:set>
                                    <p:animEffect transition="in" filter="wipe(left)">
                                      <p:cBhvr>
                                        <p:cTn id="36" dur="500"/>
                                        <p:tgtEl>
                                          <p:spTgt spid="965666"/>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31" presetClass="entr" presetSubtype="0" fill="hold" grpId="0" nodeType="clickEffect">
                                  <p:stCondLst>
                                    <p:cond delay="0"/>
                                  </p:stCondLst>
                                  <p:iterate type="lt">
                                    <p:tmPct val="5000"/>
                                  </p:iterate>
                                  <p:childTnLst>
                                    <p:set>
                                      <p:cBhvr>
                                        <p:cTn id="40" dur="1" fill="hold">
                                          <p:stCondLst>
                                            <p:cond delay="0"/>
                                          </p:stCondLst>
                                        </p:cTn>
                                        <p:tgtEl>
                                          <p:spTgt spid="965670"/>
                                        </p:tgtEl>
                                        <p:attrNameLst>
                                          <p:attrName>style.visibility</p:attrName>
                                        </p:attrNameLst>
                                      </p:cBhvr>
                                      <p:to>
                                        <p:strVal val="visible"/>
                                      </p:to>
                                    </p:set>
                                    <p:anim calcmode="lin" valueType="num">
                                      <p:cBhvr>
                                        <p:cTn id="41" dur="1000" fill="hold"/>
                                        <p:tgtEl>
                                          <p:spTgt spid="965670"/>
                                        </p:tgtEl>
                                        <p:attrNameLst>
                                          <p:attrName>ppt_w</p:attrName>
                                        </p:attrNameLst>
                                      </p:cBhvr>
                                      <p:tavLst>
                                        <p:tav tm="0">
                                          <p:val>
                                            <p:fltVal val="0"/>
                                          </p:val>
                                        </p:tav>
                                        <p:tav tm="100000">
                                          <p:val>
                                            <p:strVal val="#ppt_w"/>
                                          </p:val>
                                        </p:tav>
                                      </p:tavLst>
                                    </p:anim>
                                    <p:anim calcmode="lin" valueType="num">
                                      <p:cBhvr>
                                        <p:cTn id="42" dur="1000" fill="hold"/>
                                        <p:tgtEl>
                                          <p:spTgt spid="965670"/>
                                        </p:tgtEl>
                                        <p:attrNameLst>
                                          <p:attrName>ppt_h</p:attrName>
                                        </p:attrNameLst>
                                      </p:cBhvr>
                                      <p:tavLst>
                                        <p:tav tm="0">
                                          <p:val>
                                            <p:fltVal val="0"/>
                                          </p:val>
                                        </p:tav>
                                        <p:tav tm="100000">
                                          <p:val>
                                            <p:strVal val="#ppt_h"/>
                                          </p:val>
                                        </p:tav>
                                      </p:tavLst>
                                    </p:anim>
                                    <p:anim calcmode="lin" valueType="num">
                                      <p:cBhvr>
                                        <p:cTn id="43" dur="1000" fill="hold"/>
                                        <p:tgtEl>
                                          <p:spTgt spid="965670"/>
                                        </p:tgtEl>
                                        <p:attrNameLst>
                                          <p:attrName>style.rotation</p:attrName>
                                        </p:attrNameLst>
                                      </p:cBhvr>
                                      <p:tavLst>
                                        <p:tav tm="0">
                                          <p:val>
                                            <p:fltVal val="90"/>
                                          </p:val>
                                        </p:tav>
                                        <p:tav tm="100000">
                                          <p:val>
                                            <p:fltVal val="0"/>
                                          </p:val>
                                        </p:tav>
                                      </p:tavLst>
                                    </p:anim>
                                    <p:animEffect transition="in" filter="fade">
                                      <p:cBhvr>
                                        <p:cTn id="44" dur="1000"/>
                                        <p:tgtEl>
                                          <p:spTgt spid="9656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567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5218" name="Rectangle 2"/>
          <p:cNvSpPr>
            <a:spLocks noGrp="1" noChangeArrowheads="1"/>
          </p:cNvSpPr>
          <p:nvPr>
            <p:ph type="title"/>
          </p:nvPr>
        </p:nvSpPr>
        <p:spPr>
          <a:xfrm>
            <a:off x="685800" y="304800"/>
            <a:ext cx="7772400" cy="1143000"/>
          </a:xfrm>
          <a:effectLst>
            <a:outerShdw blurRad="63500" dist="155023" dir="12899521" algn="ctr" rotWithShape="0">
              <a:srgbClr val="07070B">
                <a:alpha val="74998"/>
              </a:srgbClr>
            </a:outerShdw>
          </a:effectLst>
        </p:spPr>
        <p:txBody>
          <a:bodyPr/>
          <a:lstStyle/>
          <a:p>
            <a:pPr eaLnBrk="1" hangingPunct="1">
              <a:defRPr/>
            </a:pPr>
            <a:r>
              <a:rPr kumimoji="0" lang="en-US">
                <a:latin typeface="Helvetica" charset="0"/>
                <a:ea typeface="ＭＳ Ｐゴシック" charset="0"/>
                <a:cs typeface="ＭＳ Ｐゴシック" charset="0"/>
              </a:rPr>
              <a:t>Step 2 to Restoration </a:t>
            </a:r>
            <a:br>
              <a:rPr kumimoji="0" lang="en-US">
                <a:latin typeface="Helvetica" charset="0"/>
                <a:ea typeface="ＭＳ Ｐゴシック" charset="0"/>
                <a:cs typeface="ＭＳ Ｐゴシック" charset="0"/>
              </a:rPr>
            </a:br>
            <a:r>
              <a:rPr kumimoji="0" lang="en-US">
                <a:latin typeface="Helvetica" charset="0"/>
                <a:ea typeface="ＭＳ Ｐゴシック" charset="0"/>
                <a:cs typeface="ＭＳ Ｐゴシック" charset="0"/>
              </a:rPr>
              <a:t> </a:t>
            </a:r>
            <a:r>
              <a:rPr kumimoji="0" lang="en-US" sz="3600">
                <a:latin typeface="Helvetica" charset="0"/>
                <a:ea typeface="ＭＳ Ｐゴシック" charset="0"/>
                <a:cs typeface="ＭＳ Ｐゴシック" charset="0"/>
              </a:rPr>
              <a:t>Take </a:t>
            </a:r>
            <a:r>
              <a:rPr kumimoji="0" lang="en-US" sz="3600" u="sng">
                <a:solidFill>
                  <a:srgbClr val="FFFF00"/>
                </a:solidFill>
                <a:latin typeface="Helvetica" charset="0"/>
                <a:ea typeface="ＭＳ Ｐゴシック" charset="0"/>
                <a:cs typeface="ＭＳ Ｐゴシック" charset="0"/>
              </a:rPr>
              <a:t>1-2</a:t>
            </a:r>
            <a:r>
              <a:rPr kumimoji="0" lang="en-US" sz="3600">
                <a:latin typeface="Helvetica" charset="0"/>
                <a:ea typeface="ＭＳ Ｐゴシック" charset="0"/>
                <a:cs typeface="ＭＳ Ｐゴシック" charset="0"/>
              </a:rPr>
              <a:t> others along</a:t>
            </a:r>
            <a:endParaRPr kumimoji="0" lang="en-US" sz="3600" u="sng">
              <a:solidFill>
                <a:schemeClr val="hlink"/>
              </a:solidFill>
              <a:latin typeface="Helvetica" charset="0"/>
              <a:ea typeface="ＭＳ Ｐゴシック" charset="0"/>
              <a:cs typeface="ＭＳ Ｐゴシック" charset="0"/>
            </a:endParaRPr>
          </a:p>
        </p:txBody>
      </p:sp>
      <p:sp>
        <p:nvSpPr>
          <p:cNvPr id="905219" name="Text Box 3"/>
          <p:cNvSpPr txBox="1">
            <a:spLocks noChangeArrowheads="1"/>
          </p:cNvSpPr>
          <p:nvPr/>
        </p:nvSpPr>
        <p:spPr bwMode="auto">
          <a:xfrm>
            <a:off x="3276600" y="3581400"/>
            <a:ext cx="477838"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a:solidFill>
                  <a:srgbClr val="FFFF00"/>
                </a:solidFill>
                <a:latin typeface="Arial Black" charset="0"/>
              </a:rPr>
              <a:t>S</a:t>
            </a:r>
            <a:endParaRPr lang="en-US">
              <a:solidFill>
                <a:srgbClr val="FFFF00"/>
              </a:solidFill>
            </a:endParaRPr>
          </a:p>
        </p:txBody>
      </p:sp>
      <p:sp>
        <p:nvSpPr>
          <p:cNvPr id="905220" name="Text Box 4"/>
          <p:cNvSpPr txBox="1">
            <a:spLocks noChangeArrowheads="1"/>
          </p:cNvSpPr>
          <p:nvPr/>
        </p:nvSpPr>
        <p:spPr bwMode="auto">
          <a:xfrm>
            <a:off x="152400" y="5735638"/>
            <a:ext cx="2439988" cy="665162"/>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a:solidFill>
                  <a:srgbClr val="FFFF00"/>
                </a:solidFill>
                <a:latin typeface="Arial Black" charset="0"/>
              </a:rPr>
              <a:t>S = Sinner</a:t>
            </a:r>
            <a:endParaRPr lang="en-US">
              <a:solidFill>
                <a:srgbClr val="FFFF00"/>
              </a:solidFill>
            </a:endParaRPr>
          </a:p>
        </p:txBody>
      </p:sp>
      <p:sp>
        <p:nvSpPr>
          <p:cNvPr id="905221" name="Text Box 5"/>
          <p:cNvSpPr txBox="1">
            <a:spLocks noChangeArrowheads="1"/>
          </p:cNvSpPr>
          <p:nvPr/>
        </p:nvSpPr>
        <p:spPr bwMode="auto">
          <a:xfrm>
            <a:off x="2057400" y="30480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a:solidFill>
                  <a:srgbClr val="BBE0E3"/>
                </a:solidFill>
                <a:latin typeface="Arial Black" charset="0"/>
              </a:rPr>
              <a:t>M</a:t>
            </a:r>
            <a:endParaRPr lang="en-US">
              <a:solidFill>
                <a:srgbClr val="BBE0E3"/>
              </a:solidFill>
            </a:endParaRPr>
          </a:p>
        </p:txBody>
      </p:sp>
      <p:sp>
        <p:nvSpPr>
          <p:cNvPr id="905222" name="Text Box 6"/>
          <p:cNvSpPr txBox="1">
            <a:spLocks noChangeArrowheads="1"/>
          </p:cNvSpPr>
          <p:nvPr/>
        </p:nvSpPr>
        <p:spPr bwMode="auto">
          <a:xfrm>
            <a:off x="152400" y="6192838"/>
            <a:ext cx="2890838" cy="665162"/>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a:solidFill>
                  <a:srgbClr val="FFFFFF"/>
                </a:solidFill>
                <a:latin typeface="Arial Black" charset="0"/>
              </a:rPr>
              <a:t>M = Member</a:t>
            </a:r>
            <a:endParaRPr lang="en-US">
              <a:solidFill>
                <a:srgbClr val="BBE0E3"/>
              </a:solidFill>
            </a:endParaRPr>
          </a:p>
        </p:txBody>
      </p:sp>
      <p:sp>
        <p:nvSpPr>
          <p:cNvPr id="905223" name="Text Box 7"/>
          <p:cNvSpPr txBox="1">
            <a:spLocks noChangeArrowheads="1"/>
          </p:cNvSpPr>
          <p:nvPr/>
        </p:nvSpPr>
        <p:spPr bwMode="auto">
          <a:xfrm>
            <a:off x="2362200" y="39624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a:solidFill>
                  <a:srgbClr val="FFFFFF"/>
                </a:solidFill>
                <a:latin typeface="Arial Black" charset="0"/>
              </a:rPr>
              <a:t>M</a:t>
            </a:r>
            <a:endParaRPr lang="en-US">
              <a:solidFill>
                <a:srgbClr val="BBE0E3"/>
              </a:solidFill>
            </a:endParaRPr>
          </a:p>
        </p:txBody>
      </p:sp>
      <p:sp>
        <p:nvSpPr>
          <p:cNvPr id="905224" name="Text Box 8"/>
          <p:cNvSpPr txBox="1">
            <a:spLocks noChangeArrowheads="1"/>
          </p:cNvSpPr>
          <p:nvPr/>
        </p:nvSpPr>
        <p:spPr bwMode="auto">
          <a:xfrm>
            <a:off x="3276600" y="42672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a:solidFill>
                  <a:srgbClr val="FFFFFF"/>
                </a:solidFill>
                <a:latin typeface="Arial Black" charset="0"/>
              </a:rPr>
              <a:t>M</a:t>
            </a:r>
            <a:endParaRPr lang="en-US">
              <a:solidFill>
                <a:srgbClr val="BBE0E3"/>
              </a:solidFill>
            </a:endParaRPr>
          </a:p>
        </p:txBody>
      </p:sp>
      <p:sp>
        <p:nvSpPr>
          <p:cNvPr id="905225" name="Text Box 9"/>
          <p:cNvSpPr txBox="1">
            <a:spLocks noChangeArrowheads="1"/>
          </p:cNvSpPr>
          <p:nvPr/>
        </p:nvSpPr>
        <p:spPr bwMode="auto">
          <a:xfrm>
            <a:off x="4191000" y="41148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a:solidFill>
                  <a:srgbClr val="FFFFFF"/>
                </a:solidFill>
                <a:latin typeface="Arial Black" charset="0"/>
              </a:rPr>
              <a:t>M</a:t>
            </a:r>
            <a:endParaRPr lang="en-US">
              <a:solidFill>
                <a:srgbClr val="BBE0E3"/>
              </a:solidFill>
            </a:endParaRPr>
          </a:p>
        </p:txBody>
      </p:sp>
      <p:sp>
        <p:nvSpPr>
          <p:cNvPr id="905226" name="Text Box 10"/>
          <p:cNvSpPr txBox="1">
            <a:spLocks noChangeArrowheads="1"/>
          </p:cNvSpPr>
          <p:nvPr/>
        </p:nvSpPr>
        <p:spPr bwMode="auto">
          <a:xfrm>
            <a:off x="4800600" y="32766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a:solidFill>
                  <a:srgbClr val="FFFFFF"/>
                </a:solidFill>
                <a:latin typeface="Arial Black" charset="0"/>
              </a:rPr>
              <a:t>M</a:t>
            </a:r>
            <a:endParaRPr lang="en-US">
              <a:solidFill>
                <a:srgbClr val="BBE0E3"/>
              </a:solidFill>
            </a:endParaRPr>
          </a:p>
        </p:txBody>
      </p:sp>
      <p:sp>
        <p:nvSpPr>
          <p:cNvPr id="905227" name="Text Box 11"/>
          <p:cNvSpPr txBox="1">
            <a:spLocks noChangeArrowheads="1"/>
          </p:cNvSpPr>
          <p:nvPr/>
        </p:nvSpPr>
        <p:spPr bwMode="auto">
          <a:xfrm>
            <a:off x="3962400" y="30480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a:solidFill>
                  <a:srgbClr val="FFFFFF"/>
                </a:solidFill>
                <a:latin typeface="Arial Black" charset="0"/>
              </a:rPr>
              <a:t>M</a:t>
            </a:r>
            <a:endParaRPr lang="en-US">
              <a:solidFill>
                <a:srgbClr val="BBE0E3"/>
              </a:solidFill>
            </a:endParaRPr>
          </a:p>
        </p:txBody>
      </p:sp>
      <p:sp>
        <p:nvSpPr>
          <p:cNvPr id="905228" name="Text Box 12"/>
          <p:cNvSpPr txBox="1">
            <a:spLocks noChangeArrowheads="1"/>
          </p:cNvSpPr>
          <p:nvPr/>
        </p:nvSpPr>
        <p:spPr bwMode="auto">
          <a:xfrm>
            <a:off x="1905000" y="17526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a:solidFill>
                  <a:srgbClr val="FFFFFF"/>
                </a:solidFill>
                <a:latin typeface="Arial Black" charset="0"/>
              </a:rPr>
              <a:t>M</a:t>
            </a:r>
            <a:endParaRPr lang="en-US">
              <a:solidFill>
                <a:srgbClr val="BBE0E3"/>
              </a:solidFill>
            </a:endParaRPr>
          </a:p>
        </p:txBody>
      </p:sp>
      <p:sp>
        <p:nvSpPr>
          <p:cNvPr id="905229" name="Text Box 13"/>
          <p:cNvSpPr txBox="1">
            <a:spLocks noChangeArrowheads="1"/>
          </p:cNvSpPr>
          <p:nvPr/>
        </p:nvSpPr>
        <p:spPr bwMode="auto">
          <a:xfrm>
            <a:off x="838200" y="25146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a:solidFill>
                  <a:srgbClr val="FFFFFF"/>
                </a:solidFill>
                <a:latin typeface="Arial Black" charset="0"/>
              </a:rPr>
              <a:t>M</a:t>
            </a:r>
            <a:endParaRPr lang="en-US">
              <a:solidFill>
                <a:srgbClr val="BBE0E3"/>
              </a:solidFill>
            </a:endParaRPr>
          </a:p>
        </p:txBody>
      </p:sp>
      <p:sp>
        <p:nvSpPr>
          <p:cNvPr id="905230" name="Text Box 14"/>
          <p:cNvSpPr txBox="1">
            <a:spLocks noChangeArrowheads="1"/>
          </p:cNvSpPr>
          <p:nvPr/>
        </p:nvSpPr>
        <p:spPr bwMode="auto">
          <a:xfrm>
            <a:off x="1752600" y="38100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a:solidFill>
                  <a:srgbClr val="FFFFFF"/>
                </a:solidFill>
                <a:latin typeface="Arial Black" charset="0"/>
              </a:rPr>
              <a:t>M</a:t>
            </a:r>
            <a:endParaRPr lang="en-US">
              <a:solidFill>
                <a:srgbClr val="BBE0E3"/>
              </a:solidFill>
            </a:endParaRPr>
          </a:p>
        </p:txBody>
      </p:sp>
      <p:sp>
        <p:nvSpPr>
          <p:cNvPr id="905231" name="Text Box 15"/>
          <p:cNvSpPr txBox="1">
            <a:spLocks noChangeArrowheads="1"/>
          </p:cNvSpPr>
          <p:nvPr/>
        </p:nvSpPr>
        <p:spPr bwMode="auto">
          <a:xfrm>
            <a:off x="2784475" y="25146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a:solidFill>
                  <a:srgbClr val="FFFFFF"/>
                </a:solidFill>
                <a:latin typeface="Arial Black" charset="0"/>
              </a:rPr>
              <a:t>M</a:t>
            </a:r>
            <a:endParaRPr lang="en-US">
              <a:solidFill>
                <a:srgbClr val="BBE0E3"/>
              </a:solidFill>
            </a:endParaRPr>
          </a:p>
        </p:txBody>
      </p:sp>
      <p:sp>
        <p:nvSpPr>
          <p:cNvPr id="905232" name="Text Box 16"/>
          <p:cNvSpPr txBox="1">
            <a:spLocks noChangeArrowheads="1"/>
          </p:cNvSpPr>
          <p:nvPr/>
        </p:nvSpPr>
        <p:spPr bwMode="auto">
          <a:xfrm>
            <a:off x="3581400" y="19812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a:solidFill>
                  <a:srgbClr val="FFFFFF"/>
                </a:solidFill>
                <a:latin typeface="Arial Black" charset="0"/>
              </a:rPr>
              <a:t>M</a:t>
            </a:r>
            <a:endParaRPr lang="en-US">
              <a:solidFill>
                <a:srgbClr val="BBE0E3"/>
              </a:solidFill>
            </a:endParaRPr>
          </a:p>
        </p:txBody>
      </p:sp>
      <p:sp>
        <p:nvSpPr>
          <p:cNvPr id="905233" name="Text Box 17"/>
          <p:cNvSpPr txBox="1">
            <a:spLocks noChangeArrowheads="1"/>
          </p:cNvSpPr>
          <p:nvPr/>
        </p:nvSpPr>
        <p:spPr bwMode="auto">
          <a:xfrm>
            <a:off x="2743200" y="17526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a:solidFill>
                  <a:srgbClr val="FFFFFF"/>
                </a:solidFill>
                <a:latin typeface="Arial Black" charset="0"/>
              </a:rPr>
              <a:t>M</a:t>
            </a:r>
            <a:endParaRPr lang="en-US">
              <a:solidFill>
                <a:srgbClr val="BBE0E3"/>
              </a:solidFill>
            </a:endParaRPr>
          </a:p>
        </p:txBody>
      </p:sp>
      <p:sp>
        <p:nvSpPr>
          <p:cNvPr id="905234" name="Text Box 18"/>
          <p:cNvSpPr txBox="1">
            <a:spLocks noChangeArrowheads="1"/>
          </p:cNvSpPr>
          <p:nvPr/>
        </p:nvSpPr>
        <p:spPr bwMode="auto">
          <a:xfrm>
            <a:off x="4724400" y="27432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a:solidFill>
                  <a:srgbClr val="FFFFFF"/>
                </a:solidFill>
                <a:latin typeface="Arial Black" charset="0"/>
              </a:rPr>
              <a:t>M</a:t>
            </a:r>
            <a:endParaRPr lang="en-US">
              <a:solidFill>
                <a:srgbClr val="BBE0E3"/>
              </a:solidFill>
            </a:endParaRPr>
          </a:p>
        </p:txBody>
      </p:sp>
      <p:sp>
        <p:nvSpPr>
          <p:cNvPr id="905235" name="Text Box 19"/>
          <p:cNvSpPr txBox="1">
            <a:spLocks noChangeArrowheads="1"/>
          </p:cNvSpPr>
          <p:nvPr/>
        </p:nvSpPr>
        <p:spPr bwMode="auto">
          <a:xfrm>
            <a:off x="5029200" y="39624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a:solidFill>
                  <a:srgbClr val="FFFFFF"/>
                </a:solidFill>
                <a:latin typeface="Arial Black" charset="0"/>
              </a:rPr>
              <a:t>M</a:t>
            </a:r>
            <a:endParaRPr lang="en-US">
              <a:solidFill>
                <a:srgbClr val="BBE0E3"/>
              </a:solidFill>
            </a:endParaRPr>
          </a:p>
        </p:txBody>
      </p:sp>
      <p:sp>
        <p:nvSpPr>
          <p:cNvPr id="905236" name="Text Box 20"/>
          <p:cNvSpPr txBox="1">
            <a:spLocks noChangeArrowheads="1"/>
          </p:cNvSpPr>
          <p:nvPr/>
        </p:nvSpPr>
        <p:spPr bwMode="auto">
          <a:xfrm>
            <a:off x="5867400" y="38862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a:solidFill>
                  <a:srgbClr val="FFFFFF"/>
                </a:solidFill>
                <a:latin typeface="Arial Black" charset="0"/>
              </a:rPr>
              <a:t>M</a:t>
            </a:r>
            <a:endParaRPr lang="en-US">
              <a:solidFill>
                <a:srgbClr val="BBE0E3"/>
              </a:solidFill>
            </a:endParaRPr>
          </a:p>
        </p:txBody>
      </p:sp>
      <p:sp>
        <p:nvSpPr>
          <p:cNvPr id="905237" name="Text Box 21"/>
          <p:cNvSpPr txBox="1">
            <a:spLocks noChangeArrowheads="1"/>
          </p:cNvSpPr>
          <p:nvPr/>
        </p:nvSpPr>
        <p:spPr bwMode="auto">
          <a:xfrm>
            <a:off x="6781800" y="37338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a:solidFill>
                  <a:srgbClr val="FFFFFF"/>
                </a:solidFill>
                <a:latin typeface="Arial Black" charset="0"/>
              </a:rPr>
              <a:t>M</a:t>
            </a:r>
            <a:endParaRPr lang="en-US">
              <a:solidFill>
                <a:srgbClr val="BBE0E3"/>
              </a:solidFill>
            </a:endParaRPr>
          </a:p>
        </p:txBody>
      </p:sp>
      <p:sp>
        <p:nvSpPr>
          <p:cNvPr id="905238" name="Text Box 22"/>
          <p:cNvSpPr txBox="1">
            <a:spLocks noChangeArrowheads="1"/>
          </p:cNvSpPr>
          <p:nvPr/>
        </p:nvSpPr>
        <p:spPr bwMode="auto">
          <a:xfrm>
            <a:off x="7391400" y="28956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a:solidFill>
                  <a:srgbClr val="FFFFFF"/>
                </a:solidFill>
                <a:latin typeface="Arial Black" charset="0"/>
              </a:rPr>
              <a:t>M</a:t>
            </a:r>
            <a:endParaRPr lang="en-US">
              <a:solidFill>
                <a:srgbClr val="BBE0E3"/>
              </a:solidFill>
            </a:endParaRPr>
          </a:p>
        </p:txBody>
      </p:sp>
      <p:sp>
        <p:nvSpPr>
          <p:cNvPr id="905239" name="Text Box 23"/>
          <p:cNvSpPr txBox="1">
            <a:spLocks noChangeArrowheads="1"/>
          </p:cNvSpPr>
          <p:nvPr/>
        </p:nvSpPr>
        <p:spPr bwMode="auto">
          <a:xfrm>
            <a:off x="6553200" y="26670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a:solidFill>
                  <a:srgbClr val="FFFFFF"/>
                </a:solidFill>
                <a:latin typeface="Arial Black" charset="0"/>
              </a:rPr>
              <a:t>M</a:t>
            </a:r>
            <a:endParaRPr lang="en-US">
              <a:solidFill>
                <a:srgbClr val="BBE0E3"/>
              </a:solidFill>
            </a:endParaRPr>
          </a:p>
        </p:txBody>
      </p:sp>
      <p:sp>
        <p:nvSpPr>
          <p:cNvPr id="905240" name="Text Box 24"/>
          <p:cNvSpPr txBox="1">
            <a:spLocks noChangeArrowheads="1"/>
          </p:cNvSpPr>
          <p:nvPr/>
        </p:nvSpPr>
        <p:spPr bwMode="auto">
          <a:xfrm>
            <a:off x="4648200" y="20574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a:solidFill>
                  <a:srgbClr val="FFFFFF"/>
                </a:solidFill>
                <a:latin typeface="Arial Black" charset="0"/>
              </a:rPr>
              <a:t>M</a:t>
            </a:r>
            <a:endParaRPr lang="en-US">
              <a:solidFill>
                <a:srgbClr val="BBE0E3"/>
              </a:solidFill>
            </a:endParaRPr>
          </a:p>
        </p:txBody>
      </p:sp>
      <p:sp>
        <p:nvSpPr>
          <p:cNvPr id="905241" name="Text Box 25"/>
          <p:cNvSpPr txBox="1">
            <a:spLocks noChangeArrowheads="1"/>
          </p:cNvSpPr>
          <p:nvPr/>
        </p:nvSpPr>
        <p:spPr bwMode="auto">
          <a:xfrm>
            <a:off x="5181600" y="24384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a:solidFill>
                  <a:srgbClr val="FFFFFF"/>
                </a:solidFill>
                <a:latin typeface="Arial Black" charset="0"/>
              </a:rPr>
              <a:t>M</a:t>
            </a:r>
            <a:endParaRPr lang="en-US">
              <a:solidFill>
                <a:srgbClr val="BBE0E3"/>
              </a:solidFill>
            </a:endParaRPr>
          </a:p>
        </p:txBody>
      </p:sp>
      <p:sp>
        <p:nvSpPr>
          <p:cNvPr id="905242" name="Text Box 26"/>
          <p:cNvSpPr txBox="1">
            <a:spLocks noChangeArrowheads="1"/>
          </p:cNvSpPr>
          <p:nvPr/>
        </p:nvSpPr>
        <p:spPr bwMode="auto">
          <a:xfrm>
            <a:off x="5638800" y="32004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a:solidFill>
                  <a:srgbClr val="FFFFFF"/>
                </a:solidFill>
                <a:latin typeface="Arial Black" charset="0"/>
              </a:rPr>
              <a:t>M</a:t>
            </a:r>
            <a:endParaRPr lang="en-US">
              <a:solidFill>
                <a:srgbClr val="BBE0E3"/>
              </a:solidFill>
            </a:endParaRPr>
          </a:p>
        </p:txBody>
      </p:sp>
      <p:sp>
        <p:nvSpPr>
          <p:cNvPr id="905243" name="Text Box 27"/>
          <p:cNvSpPr txBox="1">
            <a:spLocks noChangeArrowheads="1"/>
          </p:cNvSpPr>
          <p:nvPr/>
        </p:nvSpPr>
        <p:spPr bwMode="auto">
          <a:xfrm>
            <a:off x="6553200" y="30480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a:solidFill>
                  <a:srgbClr val="FFFFFF"/>
                </a:solidFill>
                <a:latin typeface="Arial Black" charset="0"/>
              </a:rPr>
              <a:t>M</a:t>
            </a:r>
            <a:endParaRPr lang="en-US">
              <a:solidFill>
                <a:srgbClr val="BBE0E3"/>
              </a:solidFill>
            </a:endParaRPr>
          </a:p>
        </p:txBody>
      </p:sp>
      <p:sp>
        <p:nvSpPr>
          <p:cNvPr id="905244" name="Text Box 28"/>
          <p:cNvSpPr txBox="1">
            <a:spLocks noChangeArrowheads="1"/>
          </p:cNvSpPr>
          <p:nvPr/>
        </p:nvSpPr>
        <p:spPr bwMode="auto">
          <a:xfrm>
            <a:off x="6248400" y="46482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a:solidFill>
                  <a:srgbClr val="FFFFFF"/>
                </a:solidFill>
                <a:latin typeface="Arial Black" charset="0"/>
              </a:rPr>
              <a:t>M</a:t>
            </a:r>
            <a:endParaRPr lang="en-US">
              <a:solidFill>
                <a:srgbClr val="BBE0E3"/>
              </a:solidFill>
            </a:endParaRPr>
          </a:p>
        </p:txBody>
      </p:sp>
      <p:sp>
        <p:nvSpPr>
          <p:cNvPr id="905245" name="Text Box 29"/>
          <p:cNvSpPr txBox="1">
            <a:spLocks noChangeArrowheads="1"/>
          </p:cNvSpPr>
          <p:nvPr/>
        </p:nvSpPr>
        <p:spPr bwMode="auto">
          <a:xfrm>
            <a:off x="6324600" y="19812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a:solidFill>
                  <a:srgbClr val="FFFFFF"/>
                </a:solidFill>
                <a:latin typeface="Arial Black" charset="0"/>
              </a:rPr>
              <a:t>M</a:t>
            </a:r>
            <a:endParaRPr lang="en-US">
              <a:solidFill>
                <a:srgbClr val="BBE0E3"/>
              </a:solidFill>
            </a:endParaRPr>
          </a:p>
        </p:txBody>
      </p:sp>
      <p:sp>
        <p:nvSpPr>
          <p:cNvPr id="905246" name="Text Box 30"/>
          <p:cNvSpPr txBox="1">
            <a:spLocks noChangeArrowheads="1"/>
          </p:cNvSpPr>
          <p:nvPr/>
        </p:nvSpPr>
        <p:spPr bwMode="auto">
          <a:xfrm>
            <a:off x="3810000" y="47244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a:solidFill>
                  <a:srgbClr val="FFFFFF"/>
                </a:solidFill>
                <a:latin typeface="Arial Black" charset="0"/>
              </a:rPr>
              <a:t>M</a:t>
            </a:r>
            <a:endParaRPr lang="en-US">
              <a:solidFill>
                <a:srgbClr val="BBE0E3"/>
              </a:solidFill>
            </a:endParaRPr>
          </a:p>
        </p:txBody>
      </p:sp>
      <p:sp>
        <p:nvSpPr>
          <p:cNvPr id="905247" name="Text Box 31"/>
          <p:cNvSpPr txBox="1">
            <a:spLocks noChangeArrowheads="1"/>
          </p:cNvSpPr>
          <p:nvPr/>
        </p:nvSpPr>
        <p:spPr bwMode="auto">
          <a:xfrm>
            <a:off x="2590800" y="46482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a:solidFill>
                  <a:srgbClr val="FFFFFF"/>
                </a:solidFill>
                <a:latin typeface="Arial Black" charset="0"/>
              </a:rPr>
              <a:t>M</a:t>
            </a:r>
            <a:endParaRPr lang="en-US">
              <a:solidFill>
                <a:srgbClr val="BBE0E3"/>
              </a:solidFill>
            </a:endParaRPr>
          </a:p>
        </p:txBody>
      </p:sp>
      <p:sp>
        <p:nvSpPr>
          <p:cNvPr id="905248" name="Text Box 32"/>
          <p:cNvSpPr txBox="1">
            <a:spLocks noChangeArrowheads="1"/>
          </p:cNvSpPr>
          <p:nvPr/>
        </p:nvSpPr>
        <p:spPr bwMode="auto">
          <a:xfrm>
            <a:off x="914400" y="37338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a:solidFill>
                  <a:srgbClr val="FFFFFF"/>
                </a:solidFill>
                <a:latin typeface="Arial Black" charset="0"/>
              </a:rPr>
              <a:t>M</a:t>
            </a:r>
            <a:endParaRPr lang="en-US">
              <a:solidFill>
                <a:srgbClr val="BBE0E3"/>
              </a:solidFill>
            </a:endParaRPr>
          </a:p>
        </p:txBody>
      </p:sp>
      <p:sp>
        <p:nvSpPr>
          <p:cNvPr id="905249" name="Line 33"/>
          <p:cNvSpPr>
            <a:spLocks noChangeShapeType="1"/>
          </p:cNvSpPr>
          <p:nvPr/>
        </p:nvSpPr>
        <p:spPr bwMode="auto">
          <a:xfrm flipH="1" flipV="1">
            <a:off x="2590800" y="3657600"/>
            <a:ext cx="685800" cy="304800"/>
          </a:xfrm>
          <a:prstGeom prst="line">
            <a:avLst/>
          </a:prstGeom>
          <a:noFill/>
          <a:ln w="57150">
            <a:solidFill>
              <a:srgbClr val="FFFF00"/>
            </a:solidFill>
            <a:round/>
            <a:headEnd/>
            <a:tailEnd type="arrow" w="med" len="lg"/>
          </a:ln>
          <a:effectLst>
            <a:outerShdw blurRad="63500" dist="35921" dir="2700000" algn="ctr" rotWithShape="0">
              <a:srgbClr val="000000">
                <a:alpha val="74998"/>
              </a:srgbClr>
            </a:outerShdw>
          </a:effectLst>
        </p:spPr>
        <p:txBody>
          <a:bodyPr wrap="none" anchor="ctr"/>
          <a:lstStyle/>
          <a:p>
            <a:pPr>
              <a:defRPr/>
            </a:pPr>
            <a:endParaRPr lang="en-US">
              <a:solidFill>
                <a:srgbClr val="BBE0E3"/>
              </a:solidFill>
              <a:latin typeface="Arial" charset="0"/>
            </a:endParaRPr>
          </a:p>
        </p:txBody>
      </p:sp>
      <p:sp>
        <p:nvSpPr>
          <p:cNvPr id="905250" name="Line 34"/>
          <p:cNvSpPr>
            <a:spLocks noChangeShapeType="1"/>
          </p:cNvSpPr>
          <p:nvPr/>
        </p:nvSpPr>
        <p:spPr bwMode="auto">
          <a:xfrm flipH="1" flipV="1">
            <a:off x="2667000" y="3429000"/>
            <a:ext cx="685800" cy="304800"/>
          </a:xfrm>
          <a:prstGeom prst="line">
            <a:avLst/>
          </a:prstGeom>
          <a:noFill/>
          <a:ln w="57150">
            <a:solidFill>
              <a:schemeClr val="hlink"/>
            </a:solidFill>
            <a:round/>
            <a:headEnd type="arrow" w="med" len="med"/>
            <a:tailEnd type="none" w="med" len="lg"/>
          </a:ln>
          <a:effectLst>
            <a:outerShdw blurRad="63500" dist="35921" dir="2700000" algn="ctr" rotWithShape="0">
              <a:srgbClr val="000000">
                <a:alpha val="74998"/>
              </a:srgbClr>
            </a:outerShdw>
          </a:effectLst>
        </p:spPr>
        <p:txBody>
          <a:bodyPr wrap="none" anchor="ctr"/>
          <a:lstStyle/>
          <a:p>
            <a:pPr>
              <a:defRPr/>
            </a:pPr>
            <a:endParaRPr lang="en-US">
              <a:solidFill>
                <a:srgbClr val="BBE0E3"/>
              </a:solidFill>
              <a:latin typeface="Arial" charset="0"/>
            </a:endParaRPr>
          </a:p>
        </p:txBody>
      </p:sp>
      <p:sp>
        <p:nvSpPr>
          <p:cNvPr id="905254" name="Oval 38"/>
          <p:cNvSpPr>
            <a:spLocks noChangeArrowheads="1"/>
          </p:cNvSpPr>
          <p:nvPr/>
        </p:nvSpPr>
        <p:spPr bwMode="auto">
          <a:xfrm rot="1717289">
            <a:off x="1752600" y="3200400"/>
            <a:ext cx="2286000" cy="838200"/>
          </a:xfrm>
          <a:prstGeom prst="ellipse">
            <a:avLst/>
          </a:prstGeom>
          <a:noFill/>
          <a:ln w="76200">
            <a:solidFill>
              <a:schemeClr val="tx1"/>
            </a:solidFill>
            <a:round/>
            <a:headEnd/>
            <a:tailEnd/>
          </a:ln>
          <a:effectLst>
            <a:outerShdw blurRad="63500" dist="35921" dir="2700000" algn="ctr" rotWithShape="0">
              <a:srgbClr val="000000">
                <a:alpha val="74998"/>
              </a:srgbClr>
            </a:outerShdw>
          </a:effectLst>
        </p:spPr>
        <p:txBody>
          <a:bodyPr wrap="none" anchor="ctr"/>
          <a:lstStyle/>
          <a:p>
            <a:pPr>
              <a:defRPr/>
            </a:pPr>
            <a:endParaRPr lang="en-US">
              <a:solidFill>
                <a:srgbClr val="BBE0E3"/>
              </a:solidFill>
              <a:latin typeface="Arial" charset="0"/>
            </a:endParaRPr>
          </a:p>
        </p:txBody>
      </p:sp>
      <p:sp>
        <p:nvSpPr>
          <p:cNvPr id="905255" name="Oval 39"/>
          <p:cNvSpPr>
            <a:spLocks noChangeArrowheads="1"/>
          </p:cNvSpPr>
          <p:nvPr/>
        </p:nvSpPr>
        <p:spPr bwMode="auto">
          <a:xfrm rot="1717289">
            <a:off x="1878013" y="2670175"/>
            <a:ext cx="2286000" cy="1371600"/>
          </a:xfrm>
          <a:prstGeom prst="ellipse">
            <a:avLst/>
          </a:prstGeom>
          <a:noFill/>
          <a:ln w="76200">
            <a:solidFill>
              <a:schemeClr val="tx1"/>
            </a:solidFill>
            <a:round/>
            <a:headEnd/>
            <a:tailEnd/>
          </a:ln>
          <a:effectLst>
            <a:outerShdw blurRad="63500" dist="35921" dir="2700000" algn="ctr" rotWithShape="0">
              <a:srgbClr val="000000">
                <a:alpha val="74998"/>
              </a:srgbClr>
            </a:outerShdw>
          </a:effectLst>
        </p:spPr>
        <p:txBody>
          <a:bodyPr wrap="none" anchor="ctr"/>
          <a:lstStyle/>
          <a:p>
            <a:pPr>
              <a:defRPr/>
            </a:pPr>
            <a:endParaRPr lang="en-US">
              <a:solidFill>
                <a:srgbClr val="BBE0E3"/>
              </a:solidFill>
              <a:latin typeface="Arial" charset="0"/>
            </a:endParaRPr>
          </a:p>
        </p:txBody>
      </p:sp>
      <p:sp>
        <p:nvSpPr>
          <p:cNvPr id="905256" name="Line 40"/>
          <p:cNvSpPr>
            <a:spLocks noChangeShapeType="1"/>
          </p:cNvSpPr>
          <p:nvPr/>
        </p:nvSpPr>
        <p:spPr bwMode="auto">
          <a:xfrm rot="1841959" flipH="1" flipV="1">
            <a:off x="2971800" y="3200400"/>
            <a:ext cx="685800" cy="304800"/>
          </a:xfrm>
          <a:prstGeom prst="line">
            <a:avLst/>
          </a:prstGeom>
          <a:noFill/>
          <a:ln w="57150">
            <a:solidFill>
              <a:schemeClr val="hlink"/>
            </a:solidFill>
            <a:round/>
            <a:headEnd type="arrow" w="med" len="med"/>
            <a:tailEnd type="none" w="med" len="lg"/>
          </a:ln>
          <a:effectLst>
            <a:outerShdw blurRad="63500" dist="35921" dir="2700000" algn="ctr" rotWithShape="0">
              <a:srgbClr val="000000">
                <a:alpha val="74998"/>
              </a:srgbClr>
            </a:outerShdw>
          </a:effectLst>
        </p:spPr>
        <p:txBody>
          <a:bodyPr wrap="none" anchor="ctr"/>
          <a:lstStyle/>
          <a:p>
            <a:pPr>
              <a:defRPr/>
            </a:pPr>
            <a:endParaRPr lang="en-US">
              <a:solidFill>
                <a:srgbClr val="BBE0E3"/>
              </a:solidFill>
              <a:latin typeface="Arial" charset="0"/>
            </a:endParaRPr>
          </a:p>
        </p:txBody>
      </p:sp>
      <p:sp>
        <p:nvSpPr>
          <p:cNvPr id="296997" name="Text Box 15"/>
          <p:cNvSpPr txBox="1">
            <a:spLocks noChangeArrowheads="1"/>
          </p:cNvSpPr>
          <p:nvPr/>
        </p:nvSpPr>
        <p:spPr bwMode="auto">
          <a:xfrm>
            <a:off x="8388350" y="44450"/>
            <a:ext cx="714375" cy="461963"/>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b="1">
                <a:solidFill>
                  <a:srgbClr val="000000"/>
                </a:solidFill>
                <a:latin typeface="Arial" charset="0"/>
                <a:cs typeface="Arial" charset="0"/>
              </a:rPr>
              <a:t>34d</a:t>
            </a:r>
            <a:endParaRPr lang="en-US">
              <a:solidFill>
                <a:srgbClr val="000000"/>
              </a:solidFill>
              <a:latin typeface="Arial" charset="0"/>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nodeType="afterEffect">
                                  <p:stCondLst>
                                    <p:cond delay="0"/>
                                  </p:stCondLst>
                                  <p:childTnLst>
                                    <p:set>
                                      <p:cBhvr>
                                        <p:cTn id="6" dur="1" fill="hold">
                                          <p:stCondLst>
                                            <p:cond delay="0"/>
                                          </p:stCondLst>
                                        </p:cTn>
                                        <p:tgtEl>
                                          <p:spTgt spid="905249"/>
                                        </p:tgtEl>
                                        <p:attrNameLst>
                                          <p:attrName>style.visibility</p:attrName>
                                        </p:attrNameLst>
                                      </p:cBhvr>
                                      <p:to>
                                        <p:strVal val="visible"/>
                                      </p:to>
                                    </p:set>
                                    <p:animEffect transition="in" filter="wipe(right)">
                                      <p:cBhvr>
                                        <p:cTn id="7" dur="500"/>
                                        <p:tgtEl>
                                          <p:spTgt spid="905249"/>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905250"/>
                                        </p:tgtEl>
                                        <p:attrNameLst>
                                          <p:attrName>style.visibility</p:attrName>
                                        </p:attrNameLst>
                                      </p:cBhvr>
                                      <p:to>
                                        <p:strVal val="visible"/>
                                      </p:to>
                                    </p:set>
                                    <p:animEffect transition="in" filter="wipe(left)">
                                      <p:cBhvr>
                                        <p:cTn id="11" dur="500"/>
                                        <p:tgtEl>
                                          <p:spTgt spid="905250"/>
                                        </p:tgtEl>
                                      </p:cBhvr>
                                    </p:animEffect>
                                  </p:childTnLst>
                                </p:cTn>
                              </p:par>
                            </p:childTnLst>
                          </p:cTn>
                        </p:par>
                        <p:par>
                          <p:cTn id="12" fill="hold" nodeType="afterGroup">
                            <p:stCondLst>
                              <p:cond delay="1000"/>
                            </p:stCondLst>
                            <p:childTnLst>
                              <p:par>
                                <p:cTn id="13" presetID="31" presetClass="entr" presetSubtype="0" fill="hold" grpId="0" nodeType="afterEffect">
                                  <p:stCondLst>
                                    <p:cond delay="0"/>
                                  </p:stCondLst>
                                  <p:iterate type="lt">
                                    <p:tmPct val="5000"/>
                                  </p:iterate>
                                  <p:childTnLst>
                                    <p:set>
                                      <p:cBhvr>
                                        <p:cTn id="14" dur="1" fill="hold">
                                          <p:stCondLst>
                                            <p:cond delay="0"/>
                                          </p:stCondLst>
                                        </p:cTn>
                                        <p:tgtEl>
                                          <p:spTgt spid="905254"/>
                                        </p:tgtEl>
                                        <p:attrNameLst>
                                          <p:attrName>style.visibility</p:attrName>
                                        </p:attrNameLst>
                                      </p:cBhvr>
                                      <p:to>
                                        <p:strVal val="visible"/>
                                      </p:to>
                                    </p:set>
                                    <p:anim calcmode="lin" valueType="num">
                                      <p:cBhvr>
                                        <p:cTn id="15" dur="1000" fill="hold"/>
                                        <p:tgtEl>
                                          <p:spTgt spid="905254"/>
                                        </p:tgtEl>
                                        <p:attrNameLst>
                                          <p:attrName>ppt_w</p:attrName>
                                        </p:attrNameLst>
                                      </p:cBhvr>
                                      <p:tavLst>
                                        <p:tav tm="0">
                                          <p:val>
                                            <p:fltVal val="0"/>
                                          </p:val>
                                        </p:tav>
                                        <p:tav tm="100000">
                                          <p:val>
                                            <p:strVal val="#ppt_w"/>
                                          </p:val>
                                        </p:tav>
                                      </p:tavLst>
                                    </p:anim>
                                    <p:anim calcmode="lin" valueType="num">
                                      <p:cBhvr>
                                        <p:cTn id="16" dur="1000" fill="hold"/>
                                        <p:tgtEl>
                                          <p:spTgt spid="905254"/>
                                        </p:tgtEl>
                                        <p:attrNameLst>
                                          <p:attrName>ppt_h</p:attrName>
                                        </p:attrNameLst>
                                      </p:cBhvr>
                                      <p:tavLst>
                                        <p:tav tm="0">
                                          <p:val>
                                            <p:fltVal val="0"/>
                                          </p:val>
                                        </p:tav>
                                        <p:tav tm="100000">
                                          <p:val>
                                            <p:strVal val="#ppt_h"/>
                                          </p:val>
                                        </p:tav>
                                      </p:tavLst>
                                    </p:anim>
                                    <p:anim calcmode="lin" valueType="num">
                                      <p:cBhvr>
                                        <p:cTn id="17" dur="1000" fill="hold"/>
                                        <p:tgtEl>
                                          <p:spTgt spid="905254"/>
                                        </p:tgtEl>
                                        <p:attrNameLst>
                                          <p:attrName>style.rotation</p:attrName>
                                        </p:attrNameLst>
                                      </p:cBhvr>
                                      <p:tavLst>
                                        <p:tav tm="0">
                                          <p:val>
                                            <p:fltVal val="90"/>
                                          </p:val>
                                        </p:tav>
                                        <p:tav tm="100000">
                                          <p:val>
                                            <p:fltVal val="0"/>
                                          </p:val>
                                        </p:tav>
                                      </p:tavLst>
                                    </p:anim>
                                    <p:animEffect transition="in" filter="fade">
                                      <p:cBhvr>
                                        <p:cTn id="18" dur="1000"/>
                                        <p:tgtEl>
                                          <p:spTgt spid="905254"/>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xit" presetSubtype="10" fill="hold" grpId="1" nodeType="clickEffect">
                                  <p:stCondLst>
                                    <p:cond delay="0"/>
                                  </p:stCondLst>
                                  <p:iterate type="lt">
                                    <p:tmPct val="0"/>
                                  </p:iterate>
                                  <p:childTnLst>
                                    <p:animEffect transition="out" filter="blinds(horizontal)">
                                      <p:cBhvr>
                                        <p:cTn id="22" dur="500"/>
                                        <p:tgtEl>
                                          <p:spTgt spid="905254"/>
                                        </p:tgtEl>
                                      </p:cBhvr>
                                    </p:animEffect>
                                    <p:set>
                                      <p:cBhvr>
                                        <p:cTn id="23" dur="1" fill="hold">
                                          <p:stCondLst>
                                            <p:cond delay="499"/>
                                          </p:stCondLst>
                                        </p:cTn>
                                        <p:tgtEl>
                                          <p:spTgt spid="905254"/>
                                        </p:tgtEl>
                                        <p:attrNameLst>
                                          <p:attrName>style.visibility</p:attrName>
                                        </p:attrNameLst>
                                      </p:cBhvr>
                                      <p:to>
                                        <p:strVal val="hidden"/>
                                      </p:to>
                                    </p:set>
                                  </p:childTnLst>
                                </p:cTn>
                              </p:par>
                            </p:childTnLst>
                          </p:cTn>
                        </p:par>
                        <p:par>
                          <p:cTn id="24" fill="hold" nodeType="afterGroup">
                            <p:stCondLst>
                              <p:cond delay="500"/>
                            </p:stCondLst>
                            <p:childTnLst>
                              <p:par>
                                <p:cTn id="25" presetID="22" presetClass="entr" presetSubtype="8" fill="hold" nodeType="afterEffect">
                                  <p:stCondLst>
                                    <p:cond delay="0"/>
                                  </p:stCondLst>
                                  <p:childTnLst>
                                    <p:set>
                                      <p:cBhvr>
                                        <p:cTn id="26" dur="1" fill="hold">
                                          <p:stCondLst>
                                            <p:cond delay="0"/>
                                          </p:stCondLst>
                                        </p:cTn>
                                        <p:tgtEl>
                                          <p:spTgt spid="905256"/>
                                        </p:tgtEl>
                                        <p:attrNameLst>
                                          <p:attrName>style.visibility</p:attrName>
                                        </p:attrNameLst>
                                      </p:cBhvr>
                                      <p:to>
                                        <p:strVal val="visible"/>
                                      </p:to>
                                    </p:set>
                                    <p:animEffect transition="in" filter="wipe(left)">
                                      <p:cBhvr>
                                        <p:cTn id="27" dur="500"/>
                                        <p:tgtEl>
                                          <p:spTgt spid="905256"/>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1" presetClass="entr" presetSubtype="0" fill="hold" grpId="0" nodeType="clickEffect">
                                  <p:stCondLst>
                                    <p:cond delay="0"/>
                                  </p:stCondLst>
                                  <p:iterate type="lt">
                                    <p:tmPct val="5000"/>
                                  </p:iterate>
                                  <p:childTnLst>
                                    <p:set>
                                      <p:cBhvr>
                                        <p:cTn id="31" dur="1" fill="hold">
                                          <p:stCondLst>
                                            <p:cond delay="0"/>
                                          </p:stCondLst>
                                        </p:cTn>
                                        <p:tgtEl>
                                          <p:spTgt spid="905255"/>
                                        </p:tgtEl>
                                        <p:attrNameLst>
                                          <p:attrName>style.visibility</p:attrName>
                                        </p:attrNameLst>
                                      </p:cBhvr>
                                      <p:to>
                                        <p:strVal val="visible"/>
                                      </p:to>
                                    </p:set>
                                    <p:anim calcmode="lin" valueType="num">
                                      <p:cBhvr>
                                        <p:cTn id="32" dur="1000" fill="hold"/>
                                        <p:tgtEl>
                                          <p:spTgt spid="905255"/>
                                        </p:tgtEl>
                                        <p:attrNameLst>
                                          <p:attrName>ppt_w</p:attrName>
                                        </p:attrNameLst>
                                      </p:cBhvr>
                                      <p:tavLst>
                                        <p:tav tm="0">
                                          <p:val>
                                            <p:fltVal val="0"/>
                                          </p:val>
                                        </p:tav>
                                        <p:tav tm="100000">
                                          <p:val>
                                            <p:strVal val="#ppt_w"/>
                                          </p:val>
                                        </p:tav>
                                      </p:tavLst>
                                    </p:anim>
                                    <p:anim calcmode="lin" valueType="num">
                                      <p:cBhvr>
                                        <p:cTn id="33" dur="1000" fill="hold"/>
                                        <p:tgtEl>
                                          <p:spTgt spid="905255"/>
                                        </p:tgtEl>
                                        <p:attrNameLst>
                                          <p:attrName>ppt_h</p:attrName>
                                        </p:attrNameLst>
                                      </p:cBhvr>
                                      <p:tavLst>
                                        <p:tav tm="0">
                                          <p:val>
                                            <p:fltVal val="0"/>
                                          </p:val>
                                        </p:tav>
                                        <p:tav tm="100000">
                                          <p:val>
                                            <p:strVal val="#ppt_h"/>
                                          </p:val>
                                        </p:tav>
                                      </p:tavLst>
                                    </p:anim>
                                    <p:anim calcmode="lin" valueType="num">
                                      <p:cBhvr>
                                        <p:cTn id="34" dur="1000" fill="hold"/>
                                        <p:tgtEl>
                                          <p:spTgt spid="905255"/>
                                        </p:tgtEl>
                                        <p:attrNameLst>
                                          <p:attrName>style.rotation</p:attrName>
                                        </p:attrNameLst>
                                      </p:cBhvr>
                                      <p:tavLst>
                                        <p:tav tm="0">
                                          <p:val>
                                            <p:fltVal val="90"/>
                                          </p:val>
                                        </p:tav>
                                        <p:tav tm="100000">
                                          <p:val>
                                            <p:fltVal val="0"/>
                                          </p:val>
                                        </p:tav>
                                      </p:tavLst>
                                    </p:anim>
                                    <p:animEffect transition="in" filter="fade">
                                      <p:cBhvr>
                                        <p:cTn id="35" dur="1000"/>
                                        <p:tgtEl>
                                          <p:spTgt spid="9052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5254" grpId="0" animBg="1"/>
      <p:bldP spid="905254" grpId="1" animBg="1"/>
      <p:bldP spid="90525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9009" name="Picture 1" descr="step 2 with 3 people browner.3.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765175"/>
            <a:ext cx="9197975" cy="6118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99010" name="Rectangle 2"/>
          <p:cNvSpPr>
            <a:spLocks noGrp="1" noChangeArrowheads="1"/>
          </p:cNvSpPr>
          <p:nvPr>
            <p:ph type="title" idx="4294967295"/>
          </p:nvPr>
        </p:nvSpPr>
        <p:spPr>
          <a:xfrm>
            <a:off x="0" y="-100013"/>
            <a:ext cx="9144000" cy="865188"/>
          </a:xfrm>
          <a:solidFill>
            <a:schemeClr val="tx1"/>
          </a:solidFill>
        </p:spPr>
        <p:txBody>
          <a:bodyPr/>
          <a:lstStyle/>
          <a:p>
            <a:pPr algn="ctr" eaLnBrk="1" hangingPunct="1"/>
            <a:r>
              <a:rPr lang="en-US" sz="5400" b="1">
                <a:solidFill>
                  <a:srgbClr val="FFFFFF"/>
                </a:solidFill>
                <a:latin typeface="Arial" charset="0"/>
                <a:ea typeface="ＭＳ Ｐゴシック" charset="0"/>
                <a:cs typeface="Arial" charset="0"/>
              </a:rPr>
              <a:t>Questions on Step 2</a:t>
            </a:r>
            <a:endParaRPr lang="en-US">
              <a:solidFill>
                <a:srgbClr val="FFFFFF"/>
              </a:solidFill>
              <a:latin typeface="Arial" charset="0"/>
              <a:ea typeface="ＭＳ Ｐゴシック" charset="0"/>
              <a:cs typeface="Arial" charset="0"/>
            </a:endParaRPr>
          </a:p>
        </p:txBody>
      </p:sp>
      <p:sp>
        <p:nvSpPr>
          <p:cNvPr id="1094659" name="Text Box 3"/>
          <p:cNvSpPr txBox="1">
            <a:spLocks noChangeArrowheads="1"/>
          </p:cNvSpPr>
          <p:nvPr/>
        </p:nvSpPr>
        <p:spPr bwMode="auto">
          <a:xfrm>
            <a:off x="-11113" y="3500438"/>
            <a:ext cx="7315201" cy="3019425"/>
          </a:xfrm>
          <a:prstGeom prst="rect">
            <a:avLst/>
          </a:prstGeom>
          <a:noFill/>
          <a:ln>
            <a:noFill/>
          </a:ln>
          <a:effectLst/>
        </p:spPr>
        <p:txBody>
          <a:bodyPr>
            <a:spAutoFit/>
          </a:bodyPr>
          <a:lstStyle>
            <a:lvl1pPr marL="457200" indent="-457200">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buFont typeface="Arial" charset="0"/>
              <a:buChar char="•"/>
              <a:defRPr/>
            </a:pPr>
            <a:r>
              <a:rPr lang="en-US" sz="4800" b="1" dirty="0">
                <a:solidFill>
                  <a:srgbClr val="FFFFFF"/>
                </a:solidFill>
                <a:effectLst>
                  <a:glow rad="101600">
                    <a:schemeClr val="tx1"/>
                  </a:glow>
                </a:effectLst>
              </a:rPr>
              <a:t>Who should these people be?</a:t>
            </a:r>
          </a:p>
          <a:p>
            <a:pPr>
              <a:buFont typeface="Arial" charset="0"/>
              <a:buChar char="•"/>
              <a:defRPr/>
            </a:pPr>
            <a:endParaRPr lang="en-US" sz="4800" b="1" dirty="0">
              <a:solidFill>
                <a:srgbClr val="FFFFFF"/>
              </a:solidFill>
              <a:effectLst>
                <a:glow rad="101600">
                  <a:schemeClr val="tx1"/>
                </a:glow>
              </a:effectLst>
            </a:endParaRPr>
          </a:p>
          <a:p>
            <a:pPr>
              <a:buFont typeface="Arial" charset="0"/>
              <a:buChar char="•"/>
              <a:defRPr/>
            </a:pPr>
            <a:r>
              <a:rPr lang="en-US" sz="4800" b="1" dirty="0">
                <a:solidFill>
                  <a:srgbClr val="FFFFFF"/>
                </a:solidFill>
                <a:effectLst>
                  <a:glow rad="101600">
                    <a:schemeClr val="tx1"/>
                  </a:glow>
                </a:effectLst>
              </a:rPr>
              <a:t>Why take 1-2 others?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09465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9465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4659"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9778" name="Rectangle 2"/>
          <p:cNvSpPr>
            <a:spLocks noGrp="1" noChangeArrowheads="1"/>
          </p:cNvSpPr>
          <p:nvPr>
            <p:ph type="ctrTitle"/>
          </p:nvPr>
        </p:nvSpPr>
        <p:spPr>
          <a:xfrm>
            <a:off x="381000" y="4495800"/>
            <a:ext cx="5562600" cy="2286000"/>
          </a:xfrm>
        </p:spPr>
        <p:txBody>
          <a:bodyPr/>
          <a:lstStyle/>
          <a:p>
            <a:pPr eaLnBrk="1" hangingPunct="1">
              <a:defRPr/>
            </a:pPr>
            <a:r>
              <a:rPr lang="en-US" sz="4800" b="1">
                <a:latin typeface="Copperplate Gothic Light" charset="0"/>
                <a:ea typeface="ヒラギノ角ゴ Pro W3" charset="0"/>
                <a:cs typeface="ヒラギノ角ゴ Pro W3" charset="0"/>
              </a:rPr>
              <a:t>Deut. 19:15</a:t>
            </a:r>
            <a:endParaRPr lang="en-US">
              <a:latin typeface="Copperplate Gothic Light" charset="0"/>
              <a:ea typeface="ヒラギノ角ゴ Pro W3" charset="0"/>
              <a:cs typeface="ヒラギノ角ゴ Pro W3" charset="0"/>
            </a:endParaRPr>
          </a:p>
        </p:txBody>
      </p:sp>
      <p:sp>
        <p:nvSpPr>
          <p:cNvPr id="1099780" name="Rectangle 4"/>
          <p:cNvSpPr>
            <a:spLocks noChangeArrowheads="1"/>
          </p:cNvSpPr>
          <p:nvPr/>
        </p:nvSpPr>
        <p:spPr bwMode="auto">
          <a:xfrm>
            <a:off x="2057400" y="228600"/>
            <a:ext cx="7010400" cy="3505200"/>
          </a:xfrm>
          <a:prstGeom prst="rect">
            <a:avLst/>
          </a:prstGeom>
          <a:noFill/>
          <a:ln>
            <a:noFill/>
          </a:ln>
          <a:effectLst/>
        </p:spPr>
        <p:txBody>
          <a:bodyPr/>
          <a:lstStyle/>
          <a:p>
            <a:pPr>
              <a:buFont typeface="Wingdings" charset="0"/>
              <a:buNone/>
              <a:defRPr/>
            </a:pPr>
            <a:r>
              <a:rPr lang="ru-RU" sz="3600" b="1" i="1">
                <a:solidFill>
                  <a:srgbClr val="FFFFFF"/>
                </a:solidFill>
                <a:effectLst>
                  <a:glow rad="228600">
                    <a:schemeClr val="tx1"/>
                  </a:glow>
                </a:effectLst>
                <a:latin typeface="Arial" charset="0"/>
                <a:ea typeface="ヒラギノ角ゴ Pro W3" charset="0"/>
                <a:cs typeface="ヒラギノ角ゴ Pro W3" charset="0"/>
              </a:rPr>
              <a:t>"</a:t>
            </a:r>
            <a:r>
              <a:rPr lang="en-US" sz="3600" b="1" i="1">
                <a:solidFill>
                  <a:srgbClr val="FFFFFF"/>
                </a:solidFill>
                <a:effectLst>
                  <a:glow rad="228600">
                    <a:schemeClr val="tx1"/>
                  </a:glow>
                </a:effectLst>
                <a:latin typeface="Arial" charset="0"/>
                <a:ea typeface="ヒラギノ角ゴ Pro W3" charset="0"/>
                <a:cs typeface="ヒラギノ角ゴ Pro W3" charset="0"/>
              </a:rPr>
              <a:t>One witness is not enough to convict a man accused of any crime or offense he may have committed. A matter must be established by the testimony of two or three witnesses.</a:t>
            </a:r>
            <a:r>
              <a:rPr lang="ru-RU" sz="3600" b="1" i="1">
                <a:solidFill>
                  <a:srgbClr val="FFFFFF"/>
                </a:solidFill>
                <a:effectLst>
                  <a:glow rad="228600">
                    <a:schemeClr val="tx1"/>
                  </a:glow>
                </a:effectLst>
                <a:latin typeface="Arial" charset="0"/>
                <a:ea typeface="ヒラギノ角ゴ Pro W3" charset="0"/>
                <a:cs typeface="ヒラギノ角ゴ Pro W3" charset="0"/>
              </a:rPr>
              <a:t>"</a:t>
            </a:r>
            <a:endParaRPr lang="en-US" sz="3600" b="1" i="1">
              <a:solidFill>
                <a:srgbClr val="FFFFFF"/>
              </a:solidFill>
              <a:effectLst>
                <a:glow rad="228600">
                  <a:schemeClr val="tx1"/>
                </a:glow>
              </a:effectLst>
              <a:latin typeface="Arial" charset="0"/>
              <a:ea typeface="ヒラギノ角ゴ Pro W3" charset="0"/>
              <a:cs typeface="ヒラギノ角ゴ Pro W3" charset="0"/>
            </a:endParaRPr>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7682" name="Rectangle 2"/>
          <p:cNvSpPr>
            <a:spLocks noGrp="1" noChangeArrowheads="1"/>
          </p:cNvSpPr>
          <p:nvPr>
            <p:ph type="title"/>
          </p:nvPr>
        </p:nvSpPr>
        <p:spPr>
          <a:xfrm>
            <a:off x="0" y="304800"/>
            <a:ext cx="9144000" cy="1143000"/>
          </a:xfrm>
          <a:effectLst>
            <a:outerShdw blurRad="63500" dist="155023" dir="12899521" algn="ctr" rotWithShape="0">
              <a:srgbClr val="07070B">
                <a:alpha val="74998"/>
              </a:srgbClr>
            </a:outerShdw>
          </a:effectLst>
        </p:spPr>
        <p:txBody>
          <a:bodyPr/>
          <a:lstStyle/>
          <a:p>
            <a:pPr eaLnBrk="1" hangingPunct="1">
              <a:defRPr/>
            </a:pPr>
            <a:r>
              <a:rPr kumimoji="0" lang="en-US">
                <a:latin typeface="Helvetica" charset="0"/>
                <a:ea typeface="ＭＳ Ｐゴシック" charset="0"/>
                <a:cs typeface="ＭＳ Ｐゴシック" charset="0"/>
              </a:rPr>
              <a:t>Step 3 to Restoration </a:t>
            </a:r>
            <a:br>
              <a:rPr kumimoji="0" lang="en-US">
                <a:latin typeface="Helvetica" charset="0"/>
                <a:ea typeface="ＭＳ Ｐゴシック" charset="0"/>
                <a:cs typeface="ＭＳ Ｐゴシック" charset="0"/>
              </a:rPr>
            </a:br>
            <a:r>
              <a:rPr kumimoji="0" lang="en-US">
                <a:latin typeface="Helvetica" charset="0"/>
                <a:ea typeface="ＭＳ Ｐゴシック" charset="0"/>
                <a:cs typeface="ＭＳ Ｐゴシック" charset="0"/>
              </a:rPr>
              <a:t> </a:t>
            </a:r>
            <a:r>
              <a:rPr kumimoji="0" lang="en-US" sz="3600">
                <a:latin typeface="Helvetica" charset="0"/>
                <a:ea typeface="ＭＳ Ｐゴシック" charset="0"/>
                <a:cs typeface="ＭＳ Ｐゴシック" charset="0"/>
              </a:rPr>
              <a:t>Expose the sin to the entire </a:t>
            </a:r>
            <a:r>
              <a:rPr kumimoji="0" lang="en-US" sz="3600" u="sng">
                <a:solidFill>
                  <a:srgbClr val="FFFF00"/>
                </a:solidFill>
                <a:latin typeface="Helvetica" charset="0"/>
                <a:ea typeface="ＭＳ Ｐゴシック" charset="0"/>
                <a:cs typeface="ＭＳ Ｐゴシック" charset="0"/>
              </a:rPr>
              <a:t>church</a:t>
            </a:r>
            <a:endParaRPr kumimoji="0" lang="en-US" sz="3600">
              <a:solidFill>
                <a:srgbClr val="FFFF00"/>
              </a:solidFill>
              <a:latin typeface="Helvetica" charset="0"/>
              <a:ea typeface="ＭＳ Ｐゴシック" charset="0"/>
              <a:cs typeface="ＭＳ Ｐゴシック" charset="0"/>
            </a:endParaRPr>
          </a:p>
        </p:txBody>
      </p:sp>
      <p:sp>
        <p:nvSpPr>
          <p:cNvPr id="967683" name="Text Box 3"/>
          <p:cNvSpPr txBox="1">
            <a:spLocks noChangeArrowheads="1"/>
          </p:cNvSpPr>
          <p:nvPr/>
        </p:nvSpPr>
        <p:spPr bwMode="auto">
          <a:xfrm>
            <a:off x="3276600" y="3581400"/>
            <a:ext cx="477838"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a:solidFill>
                  <a:srgbClr val="FFFF00"/>
                </a:solidFill>
                <a:latin typeface="Arial Black" charset="0"/>
              </a:rPr>
              <a:t>S</a:t>
            </a:r>
            <a:endParaRPr lang="en-US">
              <a:solidFill>
                <a:srgbClr val="FFFF00"/>
              </a:solidFill>
            </a:endParaRPr>
          </a:p>
        </p:txBody>
      </p:sp>
      <p:sp>
        <p:nvSpPr>
          <p:cNvPr id="967684" name="Text Box 4"/>
          <p:cNvSpPr txBox="1">
            <a:spLocks noChangeArrowheads="1"/>
          </p:cNvSpPr>
          <p:nvPr/>
        </p:nvSpPr>
        <p:spPr bwMode="auto">
          <a:xfrm>
            <a:off x="152400" y="5735638"/>
            <a:ext cx="2439988" cy="665162"/>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a:solidFill>
                  <a:srgbClr val="FFFF00"/>
                </a:solidFill>
                <a:latin typeface="Arial Black" charset="0"/>
              </a:rPr>
              <a:t>S = Sinner</a:t>
            </a:r>
            <a:endParaRPr lang="en-US">
              <a:solidFill>
                <a:srgbClr val="FFFF00"/>
              </a:solidFill>
            </a:endParaRPr>
          </a:p>
        </p:txBody>
      </p:sp>
      <p:sp>
        <p:nvSpPr>
          <p:cNvPr id="967685" name="Text Box 5"/>
          <p:cNvSpPr txBox="1">
            <a:spLocks noChangeArrowheads="1"/>
          </p:cNvSpPr>
          <p:nvPr/>
        </p:nvSpPr>
        <p:spPr bwMode="auto">
          <a:xfrm>
            <a:off x="2057400" y="30480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a:solidFill>
                  <a:srgbClr val="BBE0E3"/>
                </a:solidFill>
                <a:latin typeface="Arial Black" charset="0"/>
              </a:rPr>
              <a:t>M</a:t>
            </a:r>
            <a:endParaRPr lang="en-US">
              <a:solidFill>
                <a:srgbClr val="BBE0E3"/>
              </a:solidFill>
            </a:endParaRPr>
          </a:p>
        </p:txBody>
      </p:sp>
      <p:sp>
        <p:nvSpPr>
          <p:cNvPr id="967686" name="Text Box 6"/>
          <p:cNvSpPr txBox="1">
            <a:spLocks noChangeArrowheads="1"/>
          </p:cNvSpPr>
          <p:nvPr/>
        </p:nvSpPr>
        <p:spPr bwMode="auto">
          <a:xfrm>
            <a:off x="152400" y="6192838"/>
            <a:ext cx="2890838" cy="665162"/>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a:solidFill>
                  <a:srgbClr val="FFFFFF"/>
                </a:solidFill>
                <a:latin typeface="Arial Black" charset="0"/>
              </a:rPr>
              <a:t>M = Member</a:t>
            </a:r>
            <a:endParaRPr lang="en-US">
              <a:solidFill>
                <a:srgbClr val="BBE0E3"/>
              </a:solidFill>
            </a:endParaRPr>
          </a:p>
        </p:txBody>
      </p:sp>
      <p:sp>
        <p:nvSpPr>
          <p:cNvPr id="967687" name="Text Box 7"/>
          <p:cNvSpPr txBox="1">
            <a:spLocks noChangeArrowheads="1"/>
          </p:cNvSpPr>
          <p:nvPr/>
        </p:nvSpPr>
        <p:spPr bwMode="auto">
          <a:xfrm>
            <a:off x="2362200" y="39624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a:solidFill>
                  <a:srgbClr val="FFFFFF"/>
                </a:solidFill>
                <a:latin typeface="Arial Black" charset="0"/>
              </a:rPr>
              <a:t>M</a:t>
            </a:r>
            <a:endParaRPr lang="en-US">
              <a:solidFill>
                <a:srgbClr val="BBE0E3"/>
              </a:solidFill>
            </a:endParaRPr>
          </a:p>
        </p:txBody>
      </p:sp>
      <p:sp>
        <p:nvSpPr>
          <p:cNvPr id="967688" name="Text Box 8"/>
          <p:cNvSpPr txBox="1">
            <a:spLocks noChangeArrowheads="1"/>
          </p:cNvSpPr>
          <p:nvPr/>
        </p:nvSpPr>
        <p:spPr bwMode="auto">
          <a:xfrm>
            <a:off x="3276600" y="42672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a:solidFill>
                  <a:srgbClr val="FFFFFF"/>
                </a:solidFill>
                <a:latin typeface="Arial Black" charset="0"/>
              </a:rPr>
              <a:t>M</a:t>
            </a:r>
            <a:endParaRPr lang="en-US">
              <a:solidFill>
                <a:srgbClr val="BBE0E3"/>
              </a:solidFill>
            </a:endParaRPr>
          </a:p>
        </p:txBody>
      </p:sp>
      <p:sp>
        <p:nvSpPr>
          <p:cNvPr id="967689" name="Text Box 9"/>
          <p:cNvSpPr txBox="1">
            <a:spLocks noChangeArrowheads="1"/>
          </p:cNvSpPr>
          <p:nvPr/>
        </p:nvSpPr>
        <p:spPr bwMode="auto">
          <a:xfrm>
            <a:off x="4191000" y="41148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a:solidFill>
                  <a:srgbClr val="FFFFFF"/>
                </a:solidFill>
                <a:latin typeface="Arial Black" charset="0"/>
              </a:rPr>
              <a:t>M</a:t>
            </a:r>
            <a:endParaRPr lang="en-US">
              <a:solidFill>
                <a:srgbClr val="BBE0E3"/>
              </a:solidFill>
            </a:endParaRPr>
          </a:p>
        </p:txBody>
      </p:sp>
      <p:sp>
        <p:nvSpPr>
          <p:cNvPr id="967690" name="Text Box 10"/>
          <p:cNvSpPr txBox="1">
            <a:spLocks noChangeArrowheads="1"/>
          </p:cNvSpPr>
          <p:nvPr/>
        </p:nvSpPr>
        <p:spPr bwMode="auto">
          <a:xfrm>
            <a:off x="4800600" y="32766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a:solidFill>
                  <a:srgbClr val="FFFFFF"/>
                </a:solidFill>
                <a:latin typeface="Arial Black" charset="0"/>
              </a:rPr>
              <a:t>M</a:t>
            </a:r>
            <a:endParaRPr lang="en-US">
              <a:solidFill>
                <a:srgbClr val="BBE0E3"/>
              </a:solidFill>
            </a:endParaRPr>
          </a:p>
        </p:txBody>
      </p:sp>
      <p:sp>
        <p:nvSpPr>
          <p:cNvPr id="967691" name="Text Box 11"/>
          <p:cNvSpPr txBox="1">
            <a:spLocks noChangeArrowheads="1"/>
          </p:cNvSpPr>
          <p:nvPr/>
        </p:nvSpPr>
        <p:spPr bwMode="auto">
          <a:xfrm>
            <a:off x="3962400" y="30480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a:solidFill>
                  <a:srgbClr val="FFFFFF"/>
                </a:solidFill>
                <a:latin typeface="Arial Black" charset="0"/>
              </a:rPr>
              <a:t>M</a:t>
            </a:r>
            <a:endParaRPr lang="en-US">
              <a:solidFill>
                <a:srgbClr val="BBE0E3"/>
              </a:solidFill>
            </a:endParaRPr>
          </a:p>
        </p:txBody>
      </p:sp>
      <p:sp>
        <p:nvSpPr>
          <p:cNvPr id="967692" name="Text Box 12"/>
          <p:cNvSpPr txBox="1">
            <a:spLocks noChangeArrowheads="1"/>
          </p:cNvSpPr>
          <p:nvPr/>
        </p:nvSpPr>
        <p:spPr bwMode="auto">
          <a:xfrm>
            <a:off x="1905000" y="17526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a:solidFill>
                  <a:srgbClr val="FFFFFF"/>
                </a:solidFill>
                <a:latin typeface="Arial Black" charset="0"/>
              </a:rPr>
              <a:t>M</a:t>
            </a:r>
            <a:endParaRPr lang="en-US">
              <a:solidFill>
                <a:srgbClr val="BBE0E3"/>
              </a:solidFill>
            </a:endParaRPr>
          </a:p>
        </p:txBody>
      </p:sp>
      <p:sp>
        <p:nvSpPr>
          <p:cNvPr id="967693" name="Text Box 13"/>
          <p:cNvSpPr txBox="1">
            <a:spLocks noChangeArrowheads="1"/>
          </p:cNvSpPr>
          <p:nvPr/>
        </p:nvSpPr>
        <p:spPr bwMode="auto">
          <a:xfrm>
            <a:off x="838200" y="25146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a:solidFill>
                  <a:srgbClr val="FFFFFF"/>
                </a:solidFill>
                <a:latin typeface="Arial Black" charset="0"/>
              </a:rPr>
              <a:t>M</a:t>
            </a:r>
            <a:endParaRPr lang="en-US">
              <a:solidFill>
                <a:srgbClr val="BBE0E3"/>
              </a:solidFill>
            </a:endParaRPr>
          </a:p>
        </p:txBody>
      </p:sp>
      <p:sp>
        <p:nvSpPr>
          <p:cNvPr id="967694" name="Text Box 14"/>
          <p:cNvSpPr txBox="1">
            <a:spLocks noChangeArrowheads="1"/>
          </p:cNvSpPr>
          <p:nvPr/>
        </p:nvSpPr>
        <p:spPr bwMode="auto">
          <a:xfrm>
            <a:off x="1752600" y="38100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a:solidFill>
                  <a:srgbClr val="FFFFFF"/>
                </a:solidFill>
                <a:latin typeface="Arial Black" charset="0"/>
              </a:rPr>
              <a:t>M</a:t>
            </a:r>
            <a:endParaRPr lang="en-US">
              <a:solidFill>
                <a:srgbClr val="BBE0E3"/>
              </a:solidFill>
            </a:endParaRPr>
          </a:p>
        </p:txBody>
      </p:sp>
      <p:sp>
        <p:nvSpPr>
          <p:cNvPr id="967695" name="Text Box 15"/>
          <p:cNvSpPr txBox="1">
            <a:spLocks noChangeArrowheads="1"/>
          </p:cNvSpPr>
          <p:nvPr/>
        </p:nvSpPr>
        <p:spPr bwMode="auto">
          <a:xfrm>
            <a:off x="2784475" y="25146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a:solidFill>
                  <a:srgbClr val="FFFFFF"/>
                </a:solidFill>
                <a:latin typeface="Arial Black" charset="0"/>
              </a:rPr>
              <a:t>M</a:t>
            </a:r>
            <a:endParaRPr lang="en-US">
              <a:solidFill>
                <a:srgbClr val="BBE0E3"/>
              </a:solidFill>
            </a:endParaRPr>
          </a:p>
        </p:txBody>
      </p:sp>
      <p:sp>
        <p:nvSpPr>
          <p:cNvPr id="967696" name="Text Box 16"/>
          <p:cNvSpPr txBox="1">
            <a:spLocks noChangeArrowheads="1"/>
          </p:cNvSpPr>
          <p:nvPr/>
        </p:nvSpPr>
        <p:spPr bwMode="auto">
          <a:xfrm>
            <a:off x="3581400" y="19812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a:solidFill>
                  <a:srgbClr val="FFFFFF"/>
                </a:solidFill>
                <a:latin typeface="Arial Black" charset="0"/>
              </a:rPr>
              <a:t>M</a:t>
            </a:r>
            <a:endParaRPr lang="en-US">
              <a:solidFill>
                <a:srgbClr val="BBE0E3"/>
              </a:solidFill>
            </a:endParaRPr>
          </a:p>
        </p:txBody>
      </p:sp>
      <p:sp>
        <p:nvSpPr>
          <p:cNvPr id="967697" name="Text Box 17"/>
          <p:cNvSpPr txBox="1">
            <a:spLocks noChangeArrowheads="1"/>
          </p:cNvSpPr>
          <p:nvPr/>
        </p:nvSpPr>
        <p:spPr bwMode="auto">
          <a:xfrm>
            <a:off x="2743200" y="17526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a:solidFill>
                  <a:srgbClr val="FFFFFF"/>
                </a:solidFill>
                <a:latin typeface="Arial Black" charset="0"/>
              </a:rPr>
              <a:t>M</a:t>
            </a:r>
            <a:endParaRPr lang="en-US">
              <a:solidFill>
                <a:srgbClr val="BBE0E3"/>
              </a:solidFill>
            </a:endParaRPr>
          </a:p>
        </p:txBody>
      </p:sp>
      <p:sp>
        <p:nvSpPr>
          <p:cNvPr id="967698" name="Text Box 18"/>
          <p:cNvSpPr txBox="1">
            <a:spLocks noChangeArrowheads="1"/>
          </p:cNvSpPr>
          <p:nvPr/>
        </p:nvSpPr>
        <p:spPr bwMode="auto">
          <a:xfrm>
            <a:off x="4724400" y="27432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a:solidFill>
                  <a:srgbClr val="FFFFFF"/>
                </a:solidFill>
                <a:latin typeface="Arial Black" charset="0"/>
              </a:rPr>
              <a:t>M</a:t>
            </a:r>
            <a:endParaRPr lang="en-US">
              <a:solidFill>
                <a:srgbClr val="BBE0E3"/>
              </a:solidFill>
            </a:endParaRPr>
          </a:p>
        </p:txBody>
      </p:sp>
      <p:sp>
        <p:nvSpPr>
          <p:cNvPr id="967699" name="Text Box 19"/>
          <p:cNvSpPr txBox="1">
            <a:spLocks noChangeArrowheads="1"/>
          </p:cNvSpPr>
          <p:nvPr/>
        </p:nvSpPr>
        <p:spPr bwMode="auto">
          <a:xfrm>
            <a:off x="5029200" y="39624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a:solidFill>
                  <a:srgbClr val="FFFFFF"/>
                </a:solidFill>
                <a:latin typeface="Arial Black" charset="0"/>
              </a:rPr>
              <a:t>M</a:t>
            </a:r>
            <a:endParaRPr lang="en-US">
              <a:solidFill>
                <a:srgbClr val="BBE0E3"/>
              </a:solidFill>
            </a:endParaRPr>
          </a:p>
        </p:txBody>
      </p:sp>
      <p:sp>
        <p:nvSpPr>
          <p:cNvPr id="967700" name="Text Box 20"/>
          <p:cNvSpPr txBox="1">
            <a:spLocks noChangeArrowheads="1"/>
          </p:cNvSpPr>
          <p:nvPr/>
        </p:nvSpPr>
        <p:spPr bwMode="auto">
          <a:xfrm>
            <a:off x="5867400" y="38862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a:solidFill>
                  <a:srgbClr val="FFFFFF"/>
                </a:solidFill>
                <a:latin typeface="Arial Black" charset="0"/>
              </a:rPr>
              <a:t>M</a:t>
            </a:r>
            <a:endParaRPr lang="en-US">
              <a:solidFill>
                <a:srgbClr val="BBE0E3"/>
              </a:solidFill>
            </a:endParaRPr>
          </a:p>
        </p:txBody>
      </p:sp>
      <p:sp>
        <p:nvSpPr>
          <p:cNvPr id="967701" name="Text Box 21"/>
          <p:cNvSpPr txBox="1">
            <a:spLocks noChangeArrowheads="1"/>
          </p:cNvSpPr>
          <p:nvPr/>
        </p:nvSpPr>
        <p:spPr bwMode="auto">
          <a:xfrm>
            <a:off x="6781800" y="37338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a:solidFill>
                  <a:srgbClr val="FFFFFF"/>
                </a:solidFill>
                <a:latin typeface="Arial Black" charset="0"/>
              </a:rPr>
              <a:t>M</a:t>
            </a:r>
            <a:endParaRPr lang="en-US">
              <a:solidFill>
                <a:srgbClr val="BBE0E3"/>
              </a:solidFill>
            </a:endParaRPr>
          </a:p>
        </p:txBody>
      </p:sp>
      <p:sp>
        <p:nvSpPr>
          <p:cNvPr id="967702" name="Text Box 22"/>
          <p:cNvSpPr txBox="1">
            <a:spLocks noChangeArrowheads="1"/>
          </p:cNvSpPr>
          <p:nvPr/>
        </p:nvSpPr>
        <p:spPr bwMode="auto">
          <a:xfrm>
            <a:off x="7391400" y="28956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a:solidFill>
                  <a:srgbClr val="FFFFFF"/>
                </a:solidFill>
                <a:latin typeface="Arial Black" charset="0"/>
              </a:rPr>
              <a:t>M</a:t>
            </a:r>
            <a:endParaRPr lang="en-US">
              <a:solidFill>
                <a:srgbClr val="BBE0E3"/>
              </a:solidFill>
            </a:endParaRPr>
          </a:p>
        </p:txBody>
      </p:sp>
      <p:sp>
        <p:nvSpPr>
          <p:cNvPr id="967703" name="Text Box 23"/>
          <p:cNvSpPr txBox="1">
            <a:spLocks noChangeArrowheads="1"/>
          </p:cNvSpPr>
          <p:nvPr/>
        </p:nvSpPr>
        <p:spPr bwMode="auto">
          <a:xfrm>
            <a:off x="6553200" y="26670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a:solidFill>
                  <a:srgbClr val="FFFFFF"/>
                </a:solidFill>
                <a:latin typeface="Arial Black" charset="0"/>
              </a:rPr>
              <a:t>M</a:t>
            </a:r>
            <a:endParaRPr lang="en-US">
              <a:solidFill>
                <a:srgbClr val="BBE0E3"/>
              </a:solidFill>
            </a:endParaRPr>
          </a:p>
        </p:txBody>
      </p:sp>
      <p:sp>
        <p:nvSpPr>
          <p:cNvPr id="967704" name="Text Box 24"/>
          <p:cNvSpPr txBox="1">
            <a:spLocks noChangeArrowheads="1"/>
          </p:cNvSpPr>
          <p:nvPr/>
        </p:nvSpPr>
        <p:spPr bwMode="auto">
          <a:xfrm>
            <a:off x="4648200" y="20574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a:solidFill>
                  <a:srgbClr val="FFFFFF"/>
                </a:solidFill>
                <a:latin typeface="Arial Black" charset="0"/>
              </a:rPr>
              <a:t>M</a:t>
            </a:r>
            <a:endParaRPr lang="en-US">
              <a:solidFill>
                <a:srgbClr val="BBE0E3"/>
              </a:solidFill>
            </a:endParaRPr>
          </a:p>
        </p:txBody>
      </p:sp>
      <p:sp>
        <p:nvSpPr>
          <p:cNvPr id="967705" name="Text Box 25"/>
          <p:cNvSpPr txBox="1">
            <a:spLocks noChangeArrowheads="1"/>
          </p:cNvSpPr>
          <p:nvPr/>
        </p:nvSpPr>
        <p:spPr bwMode="auto">
          <a:xfrm>
            <a:off x="5181600" y="24384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a:solidFill>
                  <a:srgbClr val="FFFFFF"/>
                </a:solidFill>
                <a:latin typeface="Arial Black" charset="0"/>
              </a:rPr>
              <a:t>M</a:t>
            </a:r>
            <a:endParaRPr lang="en-US">
              <a:solidFill>
                <a:srgbClr val="BBE0E3"/>
              </a:solidFill>
            </a:endParaRPr>
          </a:p>
        </p:txBody>
      </p:sp>
      <p:sp>
        <p:nvSpPr>
          <p:cNvPr id="967706" name="Text Box 26"/>
          <p:cNvSpPr txBox="1">
            <a:spLocks noChangeArrowheads="1"/>
          </p:cNvSpPr>
          <p:nvPr/>
        </p:nvSpPr>
        <p:spPr bwMode="auto">
          <a:xfrm>
            <a:off x="5638800" y="32004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a:solidFill>
                  <a:srgbClr val="FFFFFF"/>
                </a:solidFill>
                <a:latin typeface="Arial Black" charset="0"/>
              </a:rPr>
              <a:t>M</a:t>
            </a:r>
            <a:endParaRPr lang="en-US">
              <a:solidFill>
                <a:srgbClr val="BBE0E3"/>
              </a:solidFill>
            </a:endParaRPr>
          </a:p>
        </p:txBody>
      </p:sp>
      <p:sp>
        <p:nvSpPr>
          <p:cNvPr id="967707" name="Text Box 27"/>
          <p:cNvSpPr txBox="1">
            <a:spLocks noChangeArrowheads="1"/>
          </p:cNvSpPr>
          <p:nvPr/>
        </p:nvSpPr>
        <p:spPr bwMode="auto">
          <a:xfrm>
            <a:off x="6553200" y="30480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a:solidFill>
                  <a:srgbClr val="FFFFFF"/>
                </a:solidFill>
                <a:latin typeface="Arial Black" charset="0"/>
              </a:rPr>
              <a:t>M</a:t>
            </a:r>
            <a:endParaRPr lang="en-US">
              <a:solidFill>
                <a:srgbClr val="BBE0E3"/>
              </a:solidFill>
            </a:endParaRPr>
          </a:p>
        </p:txBody>
      </p:sp>
      <p:sp>
        <p:nvSpPr>
          <p:cNvPr id="967708" name="Text Box 28"/>
          <p:cNvSpPr txBox="1">
            <a:spLocks noChangeArrowheads="1"/>
          </p:cNvSpPr>
          <p:nvPr/>
        </p:nvSpPr>
        <p:spPr bwMode="auto">
          <a:xfrm>
            <a:off x="6248400" y="46482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a:solidFill>
                  <a:srgbClr val="FFFFFF"/>
                </a:solidFill>
                <a:latin typeface="Arial Black" charset="0"/>
              </a:rPr>
              <a:t>M</a:t>
            </a:r>
            <a:endParaRPr lang="en-US">
              <a:solidFill>
                <a:srgbClr val="BBE0E3"/>
              </a:solidFill>
            </a:endParaRPr>
          </a:p>
        </p:txBody>
      </p:sp>
      <p:sp>
        <p:nvSpPr>
          <p:cNvPr id="967709" name="Text Box 29"/>
          <p:cNvSpPr txBox="1">
            <a:spLocks noChangeArrowheads="1"/>
          </p:cNvSpPr>
          <p:nvPr/>
        </p:nvSpPr>
        <p:spPr bwMode="auto">
          <a:xfrm>
            <a:off x="6324600" y="19812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a:solidFill>
                  <a:srgbClr val="FFFFFF"/>
                </a:solidFill>
                <a:latin typeface="Arial Black" charset="0"/>
              </a:rPr>
              <a:t>M</a:t>
            </a:r>
            <a:endParaRPr lang="en-US">
              <a:solidFill>
                <a:srgbClr val="BBE0E3"/>
              </a:solidFill>
            </a:endParaRPr>
          </a:p>
        </p:txBody>
      </p:sp>
      <p:sp>
        <p:nvSpPr>
          <p:cNvPr id="967710" name="Text Box 30"/>
          <p:cNvSpPr txBox="1">
            <a:spLocks noChangeArrowheads="1"/>
          </p:cNvSpPr>
          <p:nvPr/>
        </p:nvSpPr>
        <p:spPr bwMode="auto">
          <a:xfrm>
            <a:off x="3810000" y="47244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a:solidFill>
                  <a:srgbClr val="FFFFFF"/>
                </a:solidFill>
                <a:latin typeface="Arial Black" charset="0"/>
              </a:rPr>
              <a:t>M</a:t>
            </a:r>
            <a:endParaRPr lang="en-US">
              <a:solidFill>
                <a:srgbClr val="BBE0E3"/>
              </a:solidFill>
            </a:endParaRPr>
          </a:p>
        </p:txBody>
      </p:sp>
      <p:sp>
        <p:nvSpPr>
          <p:cNvPr id="967711" name="Text Box 31"/>
          <p:cNvSpPr txBox="1">
            <a:spLocks noChangeArrowheads="1"/>
          </p:cNvSpPr>
          <p:nvPr/>
        </p:nvSpPr>
        <p:spPr bwMode="auto">
          <a:xfrm>
            <a:off x="2590800" y="46482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a:solidFill>
                  <a:srgbClr val="FFFFFF"/>
                </a:solidFill>
                <a:latin typeface="Arial Black" charset="0"/>
              </a:rPr>
              <a:t>M</a:t>
            </a:r>
            <a:endParaRPr lang="en-US">
              <a:solidFill>
                <a:srgbClr val="BBE0E3"/>
              </a:solidFill>
            </a:endParaRPr>
          </a:p>
        </p:txBody>
      </p:sp>
      <p:sp>
        <p:nvSpPr>
          <p:cNvPr id="967712" name="Text Box 32"/>
          <p:cNvSpPr txBox="1">
            <a:spLocks noChangeArrowheads="1"/>
          </p:cNvSpPr>
          <p:nvPr/>
        </p:nvSpPr>
        <p:spPr bwMode="auto">
          <a:xfrm>
            <a:off x="914400" y="37338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a:solidFill>
                  <a:srgbClr val="FFFFFF"/>
                </a:solidFill>
                <a:latin typeface="Arial Black" charset="0"/>
              </a:rPr>
              <a:t>M</a:t>
            </a:r>
            <a:endParaRPr lang="en-US">
              <a:solidFill>
                <a:srgbClr val="BBE0E3"/>
              </a:solidFill>
            </a:endParaRPr>
          </a:p>
        </p:txBody>
      </p:sp>
      <p:sp>
        <p:nvSpPr>
          <p:cNvPr id="967713" name="Line 33"/>
          <p:cNvSpPr>
            <a:spLocks noChangeShapeType="1"/>
          </p:cNvSpPr>
          <p:nvPr/>
        </p:nvSpPr>
        <p:spPr bwMode="auto">
          <a:xfrm flipH="1" flipV="1">
            <a:off x="2590800" y="3657600"/>
            <a:ext cx="685800" cy="304800"/>
          </a:xfrm>
          <a:prstGeom prst="line">
            <a:avLst/>
          </a:prstGeom>
          <a:noFill/>
          <a:ln w="57150">
            <a:solidFill>
              <a:srgbClr val="FFFF00"/>
            </a:solidFill>
            <a:round/>
            <a:headEnd/>
            <a:tailEnd type="arrow" w="med" len="lg"/>
          </a:ln>
          <a:effectLst>
            <a:outerShdw blurRad="63500" dist="35921" dir="2700000" algn="ctr" rotWithShape="0">
              <a:srgbClr val="000000">
                <a:alpha val="74998"/>
              </a:srgbClr>
            </a:outerShdw>
          </a:effectLst>
        </p:spPr>
        <p:txBody>
          <a:bodyPr wrap="none" anchor="ctr"/>
          <a:lstStyle/>
          <a:p>
            <a:pPr>
              <a:defRPr/>
            </a:pPr>
            <a:endParaRPr lang="en-US">
              <a:solidFill>
                <a:srgbClr val="BBE0E3"/>
              </a:solidFill>
              <a:latin typeface="Arial" charset="0"/>
            </a:endParaRPr>
          </a:p>
        </p:txBody>
      </p:sp>
      <p:sp>
        <p:nvSpPr>
          <p:cNvPr id="967714" name="Line 34"/>
          <p:cNvSpPr>
            <a:spLocks noChangeShapeType="1"/>
          </p:cNvSpPr>
          <p:nvPr/>
        </p:nvSpPr>
        <p:spPr bwMode="auto">
          <a:xfrm flipH="1" flipV="1">
            <a:off x="2667000" y="3429000"/>
            <a:ext cx="685800" cy="304800"/>
          </a:xfrm>
          <a:prstGeom prst="line">
            <a:avLst/>
          </a:prstGeom>
          <a:noFill/>
          <a:ln w="57150">
            <a:solidFill>
              <a:schemeClr val="hlink"/>
            </a:solidFill>
            <a:round/>
            <a:headEnd type="arrow" w="med" len="med"/>
            <a:tailEnd type="none" w="med" len="lg"/>
          </a:ln>
          <a:effectLst>
            <a:outerShdw blurRad="63500" dist="35921" dir="2700000" algn="ctr" rotWithShape="0">
              <a:srgbClr val="000000">
                <a:alpha val="74998"/>
              </a:srgbClr>
            </a:outerShdw>
          </a:effectLst>
        </p:spPr>
        <p:txBody>
          <a:bodyPr wrap="none" anchor="ctr"/>
          <a:lstStyle/>
          <a:p>
            <a:pPr>
              <a:defRPr/>
            </a:pPr>
            <a:endParaRPr lang="en-US">
              <a:solidFill>
                <a:srgbClr val="BBE0E3"/>
              </a:solidFill>
              <a:latin typeface="Arial" charset="0"/>
            </a:endParaRPr>
          </a:p>
        </p:txBody>
      </p:sp>
      <p:sp>
        <p:nvSpPr>
          <p:cNvPr id="967718" name="Oval 38"/>
          <p:cNvSpPr>
            <a:spLocks noChangeArrowheads="1"/>
          </p:cNvSpPr>
          <p:nvPr/>
        </p:nvSpPr>
        <p:spPr bwMode="auto">
          <a:xfrm rot="1717289">
            <a:off x="1752600" y="3276600"/>
            <a:ext cx="2286000" cy="838200"/>
          </a:xfrm>
          <a:prstGeom prst="ellipse">
            <a:avLst/>
          </a:prstGeom>
          <a:noFill/>
          <a:ln w="76200">
            <a:solidFill>
              <a:schemeClr val="tx1"/>
            </a:solidFill>
            <a:round/>
            <a:headEnd/>
            <a:tailEnd/>
          </a:ln>
          <a:effectLst>
            <a:outerShdw blurRad="63500" dist="35921" dir="2700000" algn="ctr" rotWithShape="0">
              <a:srgbClr val="000000">
                <a:alpha val="74998"/>
              </a:srgbClr>
            </a:outerShdw>
          </a:effectLst>
        </p:spPr>
        <p:txBody>
          <a:bodyPr wrap="none" anchor="ctr"/>
          <a:lstStyle/>
          <a:p>
            <a:pPr>
              <a:defRPr/>
            </a:pPr>
            <a:endParaRPr lang="en-US">
              <a:solidFill>
                <a:srgbClr val="BBE0E3"/>
              </a:solidFill>
              <a:latin typeface="Arial" charset="0"/>
            </a:endParaRPr>
          </a:p>
        </p:txBody>
      </p:sp>
      <p:sp>
        <p:nvSpPr>
          <p:cNvPr id="967719" name="Oval 39"/>
          <p:cNvSpPr>
            <a:spLocks noChangeArrowheads="1"/>
          </p:cNvSpPr>
          <p:nvPr/>
        </p:nvSpPr>
        <p:spPr bwMode="auto">
          <a:xfrm rot="1717289">
            <a:off x="1878013" y="2746375"/>
            <a:ext cx="2286000" cy="1371600"/>
          </a:xfrm>
          <a:prstGeom prst="ellipse">
            <a:avLst/>
          </a:prstGeom>
          <a:noFill/>
          <a:ln w="76200">
            <a:solidFill>
              <a:schemeClr val="tx1"/>
            </a:solidFill>
            <a:round/>
            <a:headEnd/>
            <a:tailEnd/>
          </a:ln>
          <a:effectLst>
            <a:outerShdw blurRad="63500" dist="35921" dir="2700000" algn="ctr" rotWithShape="0">
              <a:srgbClr val="000000">
                <a:alpha val="74998"/>
              </a:srgbClr>
            </a:outerShdw>
          </a:effectLst>
        </p:spPr>
        <p:txBody>
          <a:bodyPr wrap="none" anchor="ctr"/>
          <a:lstStyle/>
          <a:p>
            <a:pPr>
              <a:defRPr/>
            </a:pPr>
            <a:endParaRPr lang="en-US">
              <a:solidFill>
                <a:srgbClr val="BBE0E3"/>
              </a:solidFill>
              <a:latin typeface="Arial" charset="0"/>
            </a:endParaRPr>
          </a:p>
        </p:txBody>
      </p:sp>
      <p:sp>
        <p:nvSpPr>
          <p:cNvPr id="967720" name="Line 40"/>
          <p:cNvSpPr>
            <a:spLocks noChangeShapeType="1"/>
          </p:cNvSpPr>
          <p:nvPr/>
        </p:nvSpPr>
        <p:spPr bwMode="auto">
          <a:xfrm rot="1841959" flipH="1" flipV="1">
            <a:off x="2971800" y="3200400"/>
            <a:ext cx="685800" cy="304800"/>
          </a:xfrm>
          <a:prstGeom prst="line">
            <a:avLst/>
          </a:prstGeom>
          <a:noFill/>
          <a:ln w="57150">
            <a:solidFill>
              <a:schemeClr val="hlink"/>
            </a:solidFill>
            <a:round/>
            <a:headEnd type="arrow" w="med" len="med"/>
            <a:tailEnd type="none" w="med" len="lg"/>
          </a:ln>
          <a:effectLst>
            <a:outerShdw blurRad="63500" dist="35921" dir="2700000" algn="ctr" rotWithShape="0">
              <a:srgbClr val="000000">
                <a:alpha val="74998"/>
              </a:srgbClr>
            </a:outerShdw>
          </a:effectLst>
        </p:spPr>
        <p:txBody>
          <a:bodyPr wrap="none" anchor="ctr"/>
          <a:lstStyle/>
          <a:p>
            <a:pPr>
              <a:defRPr/>
            </a:pPr>
            <a:endParaRPr lang="en-US">
              <a:solidFill>
                <a:srgbClr val="BBE0E3"/>
              </a:solidFill>
              <a:latin typeface="Arial" charset="0"/>
            </a:endParaRPr>
          </a:p>
        </p:txBody>
      </p:sp>
      <p:sp>
        <p:nvSpPr>
          <p:cNvPr id="967721" name="Oval 41"/>
          <p:cNvSpPr>
            <a:spLocks noChangeArrowheads="1"/>
          </p:cNvSpPr>
          <p:nvPr/>
        </p:nvSpPr>
        <p:spPr bwMode="auto">
          <a:xfrm rot="188795">
            <a:off x="457200" y="1504950"/>
            <a:ext cx="8010525" cy="4743450"/>
          </a:xfrm>
          <a:prstGeom prst="ellipse">
            <a:avLst/>
          </a:prstGeom>
          <a:noFill/>
          <a:ln w="76200">
            <a:solidFill>
              <a:schemeClr val="tx1"/>
            </a:solidFill>
            <a:round/>
            <a:headEnd/>
            <a:tailEnd/>
          </a:ln>
          <a:effectLst>
            <a:outerShdw blurRad="63500" dist="35921" dir="2700000" algn="ctr" rotWithShape="0">
              <a:srgbClr val="000000">
                <a:alpha val="74998"/>
              </a:srgbClr>
            </a:outerShdw>
          </a:effectLst>
        </p:spPr>
        <p:txBody>
          <a:bodyPr wrap="none" anchor="ctr"/>
          <a:lstStyle/>
          <a:p>
            <a:pPr>
              <a:defRPr/>
            </a:pPr>
            <a:endParaRPr lang="en-US">
              <a:solidFill>
                <a:srgbClr val="BBE0E3"/>
              </a:solidFill>
              <a:latin typeface="Arial" charset="0"/>
            </a:endParaRPr>
          </a:p>
        </p:txBody>
      </p:sp>
      <p:sp>
        <p:nvSpPr>
          <p:cNvPr id="302118" name="Text Box 15"/>
          <p:cNvSpPr txBox="1">
            <a:spLocks noChangeArrowheads="1"/>
          </p:cNvSpPr>
          <p:nvPr/>
        </p:nvSpPr>
        <p:spPr bwMode="auto">
          <a:xfrm>
            <a:off x="8388350" y="44450"/>
            <a:ext cx="714375" cy="461963"/>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b="1">
                <a:solidFill>
                  <a:srgbClr val="000000"/>
                </a:solidFill>
                <a:latin typeface="Arial" charset="0"/>
                <a:cs typeface="Arial" charset="0"/>
              </a:rPr>
              <a:t>34d</a:t>
            </a:r>
            <a:endParaRPr lang="en-US">
              <a:solidFill>
                <a:srgbClr val="000000"/>
              </a:solidFill>
              <a:latin typeface="Arial" charset="0"/>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nodeType="afterEffect">
                                  <p:stCondLst>
                                    <p:cond delay="0"/>
                                  </p:stCondLst>
                                  <p:childTnLst>
                                    <p:set>
                                      <p:cBhvr>
                                        <p:cTn id="6" dur="1" fill="hold">
                                          <p:stCondLst>
                                            <p:cond delay="0"/>
                                          </p:stCondLst>
                                        </p:cTn>
                                        <p:tgtEl>
                                          <p:spTgt spid="967713"/>
                                        </p:tgtEl>
                                        <p:attrNameLst>
                                          <p:attrName>style.visibility</p:attrName>
                                        </p:attrNameLst>
                                      </p:cBhvr>
                                      <p:to>
                                        <p:strVal val="visible"/>
                                      </p:to>
                                    </p:set>
                                    <p:animEffect transition="in" filter="wipe(right)">
                                      <p:cBhvr>
                                        <p:cTn id="7" dur="500"/>
                                        <p:tgtEl>
                                          <p:spTgt spid="967713"/>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967714"/>
                                        </p:tgtEl>
                                        <p:attrNameLst>
                                          <p:attrName>style.visibility</p:attrName>
                                        </p:attrNameLst>
                                      </p:cBhvr>
                                      <p:to>
                                        <p:strVal val="visible"/>
                                      </p:to>
                                    </p:set>
                                    <p:animEffect transition="in" filter="wipe(left)">
                                      <p:cBhvr>
                                        <p:cTn id="11" dur="500"/>
                                        <p:tgtEl>
                                          <p:spTgt spid="967714"/>
                                        </p:tgtEl>
                                      </p:cBhvr>
                                    </p:animEffect>
                                  </p:childTnLst>
                                </p:cTn>
                              </p:par>
                            </p:childTnLst>
                          </p:cTn>
                        </p:par>
                        <p:par>
                          <p:cTn id="12" fill="hold" nodeType="afterGroup">
                            <p:stCondLst>
                              <p:cond delay="1000"/>
                            </p:stCondLst>
                            <p:childTnLst>
                              <p:par>
                                <p:cTn id="13" presetID="31" presetClass="entr" presetSubtype="0" fill="hold" grpId="0" nodeType="afterEffect">
                                  <p:stCondLst>
                                    <p:cond delay="0"/>
                                  </p:stCondLst>
                                  <p:iterate type="lt">
                                    <p:tmPct val="5000"/>
                                  </p:iterate>
                                  <p:childTnLst>
                                    <p:set>
                                      <p:cBhvr>
                                        <p:cTn id="14" dur="1" fill="hold">
                                          <p:stCondLst>
                                            <p:cond delay="0"/>
                                          </p:stCondLst>
                                        </p:cTn>
                                        <p:tgtEl>
                                          <p:spTgt spid="967718"/>
                                        </p:tgtEl>
                                        <p:attrNameLst>
                                          <p:attrName>style.visibility</p:attrName>
                                        </p:attrNameLst>
                                      </p:cBhvr>
                                      <p:to>
                                        <p:strVal val="visible"/>
                                      </p:to>
                                    </p:set>
                                    <p:anim calcmode="lin" valueType="num">
                                      <p:cBhvr>
                                        <p:cTn id="15" dur="1000" fill="hold"/>
                                        <p:tgtEl>
                                          <p:spTgt spid="967718"/>
                                        </p:tgtEl>
                                        <p:attrNameLst>
                                          <p:attrName>ppt_w</p:attrName>
                                        </p:attrNameLst>
                                      </p:cBhvr>
                                      <p:tavLst>
                                        <p:tav tm="0">
                                          <p:val>
                                            <p:fltVal val="0"/>
                                          </p:val>
                                        </p:tav>
                                        <p:tav tm="100000">
                                          <p:val>
                                            <p:strVal val="#ppt_w"/>
                                          </p:val>
                                        </p:tav>
                                      </p:tavLst>
                                    </p:anim>
                                    <p:anim calcmode="lin" valueType="num">
                                      <p:cBhvr>
                                        <p:cTn id="16" dur="1000" fill="hold"/>
                                        <p:tgtEl>
                                          <p:spTgt spid="967718"/>
                                        </p:tgtEl>
                                        <p:attrNameLst>
                                          <p:attrName>ppt_h</p:attrName>
                                        </p:attrNameLst>
                                      </p:cBhvr>
                                      <p:tavLst>
                                        <p:tav tm="0">
                                          <p:val>
                                            <p:fltVal val="0"/>
                                          </p:val>
                                        </p:tav>
                                        <p:tav tm="100000">
                                          <p:val>
                                            <p:strVal val="#ppt_h"/>
                                          </p:val>
                                        </p:tav>
                                      </p:tavLst>
                                    </p:anim>
                                    <p:anim calcmode="lin" valueType="num">
                                      <p:cBhvr>
                                        <p:cTn id="17" dur="1000" fill="hold"/>
                                        <p:tgtEl>
                                          <p:spTgt spid="967718"/>
                                        </p:tgtEl>
                                        <p:attrNameLst>
                                          <p:attrName>style.rotation</p:attrName>
                                        </p:attrNameLst>
                                      </p:cBhvr>
                                      <p:tavLst>
                                        <p:tav tm="0">
                                          <p:val>
                                            <p:fltVal val="90"/>
                                          </p:val>
                                        </p:tav>
                                        <p:tav tm="100000">
                                          <p:val>
                                            <p:fltVal val="0"/>
                                          </p:val>
                                        </p:tav>
                                      </p:tavLst>
                                    </p:anim>
                                    <p:animEffect transition="in" filter="fade">
                                      <p:cBhvr>
                                        <p:cTn id="18" dur="1000"/>
                                        <p:tgtEl>
                                          <p:spTgt spid="967718"/>
                                        </p:tgtEl>
                                      </p:cBhvr>
                                    </p:animEffect>
                                  </p:childTnLst>
                                </p:cTn>
                              </p:par>
                            </p:childTnLst>
                          </p:cTn>
                        </p:par>
                        <p:par>
                          <p:cTn id="19" fill="hold" nodeType="afterGroup">
                            <p:stCondLst>
                              <p:cond delay="2000"/>
                            </p:stCondLst>
                            <p:childTnLst>
                              <p:par>
                                <p:cTn id="20" presetID="3" presetClass="exit" presetSubtype="10" fill="hold" grpId="1" nodeType="afterEffect">
                                  <p:stCondLst>
                                    <p:cond delay="0"/>
                                  </p:stCondLst>
                                  <p:iterate type="lt">
                                    <p:tmPct val="0"/>
                                  </p:iterate>
                                  <p:childTnLst>
                                    <p:animEffect transition="out" filter="blinds(horizontal)">
                                      <p:cBhvr>
                                        <p:cTn id="21" dur="500"/>
                                        <p:tgtEl>
                                          <p:spTgt spid="967718"/>
                                        </p:tgtEl>
                                      </p:cBhvr>
                                    </p:animEffect>
                                    <p:set>
                                      <p:cBhvr>
                                        <p:cTn id="22" dur="1" fill="hold">
                                          <p:stCondLst>
                                            <p:cond delay="499"/>
                                          </p:stCondLst>
                                        </p:cTn>
                                        <p:tgtEl>
                                          <p:spTgt spid="967718"/>
                                        </p:tgtEl>
                                        <p:attrNameLst>
                                          <p:attrName>style.visibility</p:attrName>
                                        </p:attrNameLst>
                                      </p:cBhvr>
                                      <p:to>
                                        <p:strVal val="hidden"/>
                                      </p:to>
                                    </p:set>
                                  </p:childTnLst>
                                </p:cTn>
                              </p:par>
                            </p:childTnLst>
                          </p:cTn>
                        </p:par>
                        <p:par>
                          <p:cTn id="23" fill="hold" nodeType="afterGroup">
                            <p:stCondLst>
                              <p:cond delay="2500"/>
                            </p:stCondLst>
                            <p:childTnLst>
                              <p:par>
                                <p:cTn id="24" presetID="22" presetClass="entr" presetSubtype="8" fill="hold" nodeType="afterEffect">
                                  <p:stCondLst>
                                    <p:cond delay="0"/>
                                  </p:stCondLst>
                                  <p:childTnLst>
                                    <p:set>
                                      <p:cBhvr>
                                        <p:cTn id="25" dur="1" fill="hold">
                                          <p:stCondLst>
                                            <p:cond delay="0"/>
                                          </p:stCondLst>
                                        </p:cTn>
                                        <p:tgtEl>
                                          <p:spTgt spid="967720"/>
                                        </p:tgtEl>
                                        <p:attrNameLst>
                                          <p:attrName>style.visibility</p:attrName>
                                        </p:attrNameLst>
                                      </p:cBhvr>
                                      <p:to>
                                        <p:strVal val="visible"/>
                                      </p:to>
                                    </p:set>
                                    <p:animEffect transition="in" filter="wipe(left)">
                                      <p:cBhvr>
                                        <p:cTn id="26" dur="500"/>
                                        <p:tgtEl>
                                          <p:spTgt spid="967720"/>
                                        </p:tgtEl>
                                      </p:cBhvr>
                                    </p:animEffect>
                                  </p:childTnLst>
                                </p:cTn>
                              </p:par>
                            </p:childTnLst>
                          </p:cTn>
                        </p:par>
                        <p:par>
                          <p:cTn id="27" fill="hold" nodeType="afterGroup">
                            <p:stCondLst>
                              <p:cond delay="3000"/>
                            </p:stCondLst>
                            <p:childTnLst>
                              <p:par>
                                <p:cTn id="28" presetID="31" presetClass="entr" presetSubtype="0" fill="hold" grpId="0" nodeType="afterEffect">
                                  <p:stCondLst>
                                    <p:cond delay="0"/>
                                  </p:stCondLst>
                                  <p:iterate type="lt">
                                    <p:tmPct val="5000"/>
                                  </p:iterate>
                                  <p:childTnLst>
                                    <p:set>
                                      <p:cBhvr>
                                        <p:cTn id="29" dur="1" fill="hold">
                                          <p:stCondLst>
                                            <p:cond delay="0"/>
                                          </p:stCondLst>
                                        </p:cTn>
                                        <p:tgtEl>
                                          <p:spTgt spid="967719"/>
                                        </p:tgtEl>
                                        <p:attrNameLst>
                                          <p:attrName>style.visibility</p:attrName>
                                        </p:attrNameLst>
                                      </p:cBhvr>
                                      <p:to>
                                        <p:strVal val="visible"/>
                                      </p:to>
                                    </p:set>
                                    <p:anim calcmode="lin" valueType="num">
                                      <p:cBhvr>
                                        <p:cTn id="30" dur="1000" fill="hold"/>
                                        <p:tgtEl>
                                          <p:spTgt spid="967719"/>
                                        </p:tgtEl>
                                        <p:attrNameLst>
                                          <p:attrName>ppt_w</p:attrName>
                                        </p:attrNameLst>
                                      </p:cBhvr>
                                      <p:tavLst>
                                        <p:tav tm="0">
                                          <p:val>
                                            <p:fltVal val="0"/>
                                          </p:val>
                                        </p:tav>
                                        <p:tav tm="100000">
                                          <p:val>
                                            <p:strVal val="#ppt_w"/>
                                          </p:val>
                                        </p:tav>
                                      </p:tavLst>
                                    </p:anim>
                                    <p:anim calcmode="lin" valueType="num">
                                      <p:cBhvr>
                                        <p:cTn id="31" dur="1000" fill="hold"/>
                                        <p:tgtEl>
                                          <p:spTgt spid="967719"/>
                                        </p:tgtEl>
                                        <p:attrNameLst>
                                          <p:attrName>ppt_h</p:attrName>
                                        </p:attrNameLst>
                                      </p:cBhvr>
                                      <p:tavLst>
                                        <p:tav tm="0">
                                          <p:val>
                                            <p:fltVal val="0"/>
                                          </p:val>
                                        </p:tav>
                                        <p:tav tm="100000">
                                          <p:val>
                                            <p:strVal val="#ppt_h"/>
                                          </p:val>
                                        </p:tav>
                                      </p:tavLst>
                                    </p:anim>
                                    <p:anim calcmode="lin" valueType="num">
                                      <p:cBhvr>
                                        <p:cTn id="32" dur="1000" fill="hold"/>
                                        <p:tgtEl>
                                          <p:spTgt spid="967719"/>
                                        </p:tgtEl>
                                        <p:attrNameLst>
                                          <p:attrName>style.rotation</p:attrName>
                                        </p:attrNameLst>
                                      </p:cBhvr>
                                      <p:tavLst>
                                        <p:tav tm="0">
                                          <p:val>
                                            <p:fltVal val="90"/>
                                          </p:val>
                                        </p:tav>
                                        <p:tav tm="100000">
                                          <p:val>
                                            <p:fltVal val="0"/>
                                          </p:val>
                                        </p:tav>
                                      </p:tavLst>
                                    </p:anim>
                                    <p:animEffect transition="in" filter="fade">
                                      <p:cBhvr>
                                        <p:cTn id="33" dur="1000"/>
                                        <p:tgtEl>
                                          <p:spTgt spid="967719"/>
                                        </p:tgtEl>
                                      </p:cBhvr>
                                    </p:animEffect>
                                  </p:childTnLst>
                                </p:cTn>
                              </p:par>
                            </p:childTnLst>
                          </p:cTn>
                        </p:par>
                        <p:par>
                          <p:cTn id="34" fill="hold" nodeType="afterGroup">
                            <p:stCondLst>
                              <p:cond delay="4000"/>
                            </p:stCondLst>
                            <p:childTnLst>
                              <p:par>
                                <p:cTn id="35" presetID="3" presetClass="exit" presetSubtype="10" fill="hold" grpId="1" nodeType="afterEffect">
                                  <p:stCondLst>
                                    <p:cond delay="0"/>
                                  </p:stCondLst>
                                  <p:iterate type="lt">
                                    <p:tmPct val="0"/>
                                  </p:iterate>
                                  <p:childTnLst>
                                    <p:animEffect transition="out" filter="blinds(horizontal)">
                                      <p:cBhvr>
                                        <p:cTn id="36" dur="500"/>
                                        <p:tgtEl>
                                          <p:spTgt spid="967719"/>
                                        </p:tgtEl>
                                      </p:cBhvr>
                                    </p:animEffect>
                                    <p:set>
                                      <p:cBhvr>
                                        <p:cTn id="37" dur="1" fill="hold">
                                          <p:stCondLst>
                                            <p:cond delay="499"/>
                                          </p:stCondLst>
                                        </p:cTn>
                                        <p:tgtEl>
                                          <p:spTgt spid="967719"/>
                                        </p:tgtEl>
                                        <p:attrNameLst>
                                          <p:attrName>style.visibility</p:attrName>
                                        </p:attrNameLst>
                                      </p:cBhvr>
                                      <p:to>
                                        <p:strVal val="hidden"/>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31" presetClass="entr" presetSubtype="0" fill="hold" grpId="0" nodeType="clickEffect">
                                  <p:stCondLst>
                                    <p:cond delay="0"/>
                                  </p:stCondLst>
                                  <p:iterate type="lt">
                                    <p:tmPct val="5000"/>
                                  </p:iterate>
                                  <p:childTnLst>
                                    <p:set>
                                      <p:cBhvr>
                                        <p:cTn id="41" dur="1" fill="hold">
                                          <p:stCondLst>
                                            <p:cond delay="0"/>
                                          </p:stCondLst>
                                        </p:cTn>
                                        <p:tgtEl>
                                          <p:spTgt spid="967721"/>
                                        </p:tgtEl>
                                        <p:attrNameLst>
                                          <p:attrName>style.visibility</p:attrName>
                                        </p:attrNameLst>
                                      </p:cBhvr>
                                      <p:to>
                                        <p:strVal val="visible"/>
                                      </p:to>
                                    </p:set>
                                    <p:anim calcmode="lin" valueType="num">
                                      <p:cBhvr>
                                        <p:cTn id="42" dur="1000" fill="hold"/>
                                        <p:tgtEl>
                                          <p:spTgt spid="967721"/>
                                        </p:tgtEl>
                                        <p:attrNameLst>
                                          <p:attrName>ppt_w</p:attrName>
                                        </p:attrNameLst>
                                      </p:cBhvr>
                                      <p:tavLst>
                                        <p:tav tm="0">
                                          <p:val>
                                            <p:fltVal val="0"/>
                                          </p:val>
                                        </p:tav>
                                        <p:tav tm="100000">
                                          <p:val>
                                            <p:strVal val="#ppt_w"/>
                                          </p:val>
                                        </p:tav>
                                      </p:tavLst>
                                    </p:anim>
                                    <p:anim calcmode="lin" valueType="num">
                                      <p:cBhvr>
                                        <p:cTn id="43" dur="1000" fill="hold"/>
                                        <p:tgtEl>
                                          <p:spTgt spid="967721"/>
                                        </p:tgtEl>
                                        <p:attrNameLst>
                                          <p:attrName>ppt_h</p:attrName>
                                        </p:attrNameLst>
                                      </p:cBhvr>
                                      <p:tavLst>
                                        <p:tav tm="0">
                                          <p:val>
                                            <p:fltVal val="0"/>
                                          </p:val>
                                        </p:tav>
                                        <p:tav tm="100000">
                                          <p:val>
                                            <p:strVal val="#ppt_h"/>
                                          </p:val>
                                        </p:tav>
                                      </p:tavLst>
                                    </p:anim>
                                    <p:anim calcmode="lin" valueType="num">
                                      <p:cBhvr>
                                        <p:cTn id="44" dur="1000" fill="hold"/>
                                        <p:tgtEl>
                                          <p:spTgt spid="967721"/>
                                        </p:tgtEl>
                                        <p:attrNameLst>
                                          <p:attrName>style.rotation</p:attrName>
                                        </p:attrNameLst>
                                      </p:cBhvr>
                                      <p:tavLst>
                                        <p:tav tm="0">
                                          <p:val>
                                            <p:fltVal val="90"/>
                                          </p:val>
                                        </p:tav>
                                        <p:tav tm="100000">
                                          <p:val>
                                            <p:fltVal val="0"/>
                                          </p:val>
                                        </p:tav>
                                      </p:tavLst>
                                    </p:anim>
                                    <p:animEffect transition="in" filter="fade">
                                      <p:cBhvr>
                                        <p:cTn id="45" dur="1000"/>
                                        <p:tgtEl>
                                          <p:spTgt spid="9677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7718" grpId="0" animBg="1"/>
      <p:bldP spid="967718" grpId="1" animBg="1"/>
      <p:bldP spid="967719" grpId="0" animBg="1"/>
      <p:bldP spid="967719" grpId="1" animBg="1"/>
      <p:bldP spid="96772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ctrTitle"/>
          </p:nvPr>
        </p:nvSpPr>
        <p:spPr>
          <a:xfrm>
            <a:off x="838200" y="609600"/>
            <a:ext cx="7543800" cy="762000"/>
          </a:xfrm>
          <a:gradFill rotWithShape="0">
            <a:gsLst>
              <a:gs pos="0">
                <a:srgbClr val="800080"/>
              </a:gs>
              <a:gs pos="50000">
                <a:srgbClr val="800080">
                  <a:gamma/>
                  <a:shade val="29804"/>
                  <a:invGamma/>
                </a:srgbClr>
              </a:gs>
              <a:gs pos="100000">
                <a:srgbClr val="800080"/>
              </a:gs>
            </a:gsLst>
            <a:lin ang="5400000" scaled="1"/>
          </a:gradFill>
        </p:spPr>
        <p:txBody>
          <a:bodyPr/>
          <a:lstStyle/>
          <a:p>
            <a:pPr>
              <a:defRPr/>
            </a:pPr>
            <a:r>
              <a:rPr lang="en-US" sz="2800">
                <a:latin typeface="Arial" charset="0"/>
                <a:cs typeface="Arial" charset="0"/>
              </a:rPr>
              <a:t>The </a:t>
            </a:r>
            <a:r>
              <a:rPr lang="en-US" sz="2800" i="1">
                <a:latin typeface="Arial" charset="0"/>
                <a:cs typeface="Arial" charset="0"/>
              </a:rPr>
              <a:t>Preparing Expository Sermons</a:t>
            </a:r>
            <a:r>
              <a:rPr lang="en-US" sz="2800">
                <a:latin typeface="Arial" charset="0"/>
                <a:cs typeface="Arial" charset="0"/>
              </a:rPr>
              <a:t> Process</a:t>
            </a:r>
          </a:p>
        </p:txBody>
      </p:sp>
      <p:sp>
        <p:nvSpPr>
          <p:cNvPr id="49155" name="Rectangle 3"/>
          <p:cNvSpPr>
            <a:spLocks noChangeArrowheads="1"/>
          </p:cNvSpPr>
          <p:nvPr/>
        </p:nvSpPr>
        <p:spPr bwMode="auto">
          <a:xfrm>
            <a:off x="1843088" y="5029200"/>
            <a:ext cx="1905000" cy="7493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endParaRPr lang="en-US">
              <a:solidFill>
                <a:srgbClr val="FFFFFF"/>
              </a:solidFill>
              <a:latin typeface="Arial" charset="0"/>
              <a:cs typeface="Arial" charset="0"/>
            </a:endParaRPr>
          </a:p>
        </p:txBody>
      </p:sp>
      <p:sp useBgFill="1">
        <p:nvSpPr>
          <p:cNvPr id="49156" name="Rectangle 4"/>
          <p:cNvSpPr>
            <a:spLocks noChangeArrowheads="1"/>
          </p:cNvSpPr>
          <p:nvPr/>
        </p:nvSpPr>
        <p:spPr bwMode="auto">
          <a:xfrm>
            <a:off x="609600" y="1447800"/>
            <a:ext cx="7848600" cy="304800"/>
          </a:xfrm>
          <a:prstGeom prst="rect">
            <a:avLst/>
          </a:prstGeom>
          <a:ln w="12700">
            <a:noFill/>
            <a:miter lim="800000"/>
            <a:headEnd/>
            <a:tailEnd/>
          </a:ln>
          <a:effectLst/>
        </p:spPr>
        <p:txBody>
          <a:bodyPr lIns="90487" tIns="44450" rIns="90487" bIns="44450" anchor="ctr"/>
          <a:lstStyle/>
          <a:p>
            <a:pPr algn="ctr">
              <a:defRPr/>
            </a:pPr>
            <a:r>
              <a:rPr lang="en-US" sz="1800" b="1" dirty="0">
                <a:solidFill>
                  <a:srgbClr val="FFFF00"/>
                </a:solidFill>
                <a:effectLst>
                  <a:outerShdw blurRad="38100" dist="38100" dir="2700000" algn="tl">
                    <a:srgbClr val="000000"/>
                  </a:outerShdw>
                </a:effectLst>
                <a:latin typeface="Arial" charset="0"/>
                <a:cs typeface="Arial" charset="0"/>
              </a:rPr>
              <a:t>Based on Ramesh Richard</a:t>
            </a:r>
            <a:r>
              <a:rPr lang="fr-FR" altLang="ja-JP" sz="1800" b="1" dirty="0">
                <a:solidFill>
                  <a:srgbClr val="FFFF00"/>
                </a:solidFill>
                <a:effectLst>
                  <a:outerShdw blurRad="38100" dist="38100" dir="2700000" algn="tl">
                    <a:srgbClr val="000000"/>
                  </a:outerShdw>
                </a:effectLst>
                <a:latin typeface="Arial" charset="0"/>
                <a:cs typeface="Arial" charset="0"/>
              </a:rPr>
              <a:t>'</a:t>
            </a:r>
            <a:r>
              <a:rPr lang="en-US" altLang="ja-JP" sz="1800" b="1" dirty="0">
                <a:solidFill>
                  <a:srgbClr val="FFFF00"/>
                </a:solidFill>
                <a:effectLst>
                  <a:outerShdw blurRad="38100" dist="38100" dir="2700000" algn="tl">
                    <a:srgbClr val="000000"/>
                  </a:outerShdw>
                </a:effectLst>
                <a:latin typeface="Arial" charset="0"/>
                <a:cs typeface="Arial" charset="0"/>
              </a:rPr>
              <a:t>s text, </a:t>
            </a:r>
            <a:r>
              <a:rPr lang="en-US" altLang="ja-JP" sz="1800" b="1" i="1" dirty="0">
                <a:solidFill>
                  <a:srgbClr val="FFFF00"/>
                </a:solidFill>
                <a:effectLst>
                  <a:outerShdw blurRad="38100" dist="38100" dir="2700000" algn="tl">
                    <a:srgbClr val="000000"/>
                  </a:outerShdw>
                </a:effectLst>
                <a:latin typeface="Arial" charset="0"/>
                <a:cs typeface="Arial" charset="0"/>
              </a:rPr>
              <a:t>Preparing Expository Sermons</a:t>
            </a:r>
            <a:endParaRPr lang="en-US" sz="1800" b="1" i="1" dirty="0">
              <a:solidFill>
                <a:srgbClr val="FFFF00"/>
              </a:solidFill>
              <a:effectLst>
                <a:outerShdw blurRad="38100" dist="38100" dir="2700000" algn="tl">
                  <a:srgbClr val="000000"/>
                </a:outerShdw>
              </a:effectLst>
              <a:latin typeface="Arial" charset="0"/>
              <a:cs typeface="Arial" charset="0"/>
            </a:endParaRPr>
          </a:p>
        </p:txBody>
      </p:sp>
      <p:sp>
        <p:nvSpPr>
          <p:cNvPr id="49157" name="Rectangle 5"/>
          <p:cNvSpPr>
            <a:spLocks noChangeArrowheads="1"/>
          </p:cNvSpPr>
          <p:nvPr/>
        </p:nvSpPr>
        <p:spPr bwMode="auto">
          <a:xfrm>
            <a:off x="2286000" y="5146675"/>
            <a:ext cx="1041400" cy="458788"/>
          </a:xfrm>
          <a:prstGeom prst="rect">
            <a:avLst/>
          </a:prstGeom>
          <a:noFill/>
          <a:ln w="12700">
            <a:noFill/>
            <a:miter lim="800000"/>
            <a:headEnd/>
            <a:tailEnd/>
          </a:ln>
          <a:effectLst/>
        </p:spPr>
        <p:txBody>
          <a:bodyPr wrap="none" lIns="90487" tIns="44450" rIns="90487" bIns="44450">
            <a:spAutoFit/>
          </a:bodyPr>
          <a:lstStyle/>
          <a:p>
            <a:pPr>
              <a:defRPr/>
            </a:pPr>
            <a:r>
              <a:rPr lang="en-US" b="1">
                <a:solidFill>
                  <a:srgbClr val="FFFF00"/>
                </a:solidFill>
                <a:effectLst>
                  <a:outerShdw blurRad="38100" dist="38100" dir="2700000" algn="tl">
                    <a:srgbClr val="000000"/>
                  </a:outerShdw>
                </a:effectLst>
                <a:latin typeface="Arial" charset="0"/>
                <a:cs typeface="Arial" charset="0"/>
              </a:rPr>
              <a:t>Study</a:t>
            </a:r>
          </a:p>
        </p:txBody>
      </p:sp>
      <p:sp>
        <p:nvSpPr>
          <p:cNvPr id="49158" name="Rectangle 6"/>
          <p:cNvSpPr>
            <a:spLocks noChangeArrowheads="1"/>
          </p:cNvSpPr>
          <p:nvPr/>
        </p:nvSpPr>
        <p:spPr bwMode="auto">
          <a:xfrm>
            <a:off x="1981200" y="4267200"/>
            <a:ext cx="1600200" cy="75565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endParaRPr lang="en-US">
              <a:solidFill>
                <a:srgbClr val="FFFFFF"/>
              </a:solidFill>
              <a:latin typeface="Arial" charset="0"/>
              <a:cs typeface="Arial" charset="0"/>
            </a:endParaRPr>
          </a:p>
        </p:txBody>
      </p:sp>
      <p:sp>
        <p:nvSpPr>
          <p:cNvPr id="49159" name="Rectangle 7"/>
          <p:cNvSpPr>
            <a:spLocks noChangeArrowheads="1"/>
          </p:cNvSpPr>
          <p:nvPr/>
        </p:nvSpPr>
        <p:spPr bwMode="auto">
          <a:xfrm>
            <a:off x="5638800" y="4267200"/>
            <a:ext cx="1600200" cy="75565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endParaRPr lang="en-US">
              <a:solidFill>
                <a:srgbClr val="FFFFFF"/>
              </a:solidFill>
              <a:latin typeface="Arial" charset="0"/>
              <a:cs typeface="Arial" charset="0"/>
            </a:endParaRPr>
          </a:p>
        </p:txBody>
      </p:sp>
      <p:sp>
        <p:nvSpPr>
          <p:cNvPr id="49160" name="Rectangle 8"/>
          <p:cNvSpPr>
            <a:spLocks noChangeArrowheads="1"/>
          </p:cNvSpPr>
          <p:nvPr/>
        </p:nvSpPr>
        <p:spPr bwMode="auto">
          <a:xfrm>
            <a:off x="5486400" y="5022850"/>
            <a:ext cx="1905000" cy="7493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endParaRPr lang="en-US">
              <a:solidFill>
                <a:srgbClr val="FFFFFF"/>
              </a:solidFill>
              <a:latin typeface="Arial" charset="0"/>
              <a:cs typeface="Arial" charset="0"/>
            </a:endParaRPr>
          </a:p>
        </p:txBody>
      </p:sp>
      <p:sp>
        <p:nvSpPr>
          <p:cNvPr id="49161" name="Rectangle 9"/>
          <p:cNvSpPr>
            <a:spLocks noChangeArrowheads="1"/>
          </p:cNvSpPr>
          <p:nvPr/>
        </p:nvSpPr>
        <p:spPr bwMode="auto">
          <a:xfrm>
            <a:off x="1995488" y="4419600"/>
            <a:ext cx="1550987" cy="458788"/>
          </a:xfrm>
          <a:prstGeom prst="rect">
            <a:avLst/>
          </a:prstGeom>
          <a:noFill/>
          <a:ln w="12700">
            <a:noFill/>
            <a:miter lim="800000"/>
            <a:headEnd/>
            <a:tailEnd/>
          </a:ln>
          <a:effectLst/>
        </p:spPr>
        <p:txBody>
          <a:bodyPr wrap="none" lIns="90487" tIns="44450" rIns="90487" bIns="44450">
            <a:spAutoFit/>
          </a:bodyPr>
          <a:lstStyle/>
          <a:p>
            <a:pPr>
              <a:defRPr/>
            </a:pPr>
            <a:r>
              <a:rPr lang="en-US" b="1">
                <a:solidFill>
                  <a:srgbClr val="FFFF00"/>
                </a:solidFill>
                <a:effectLst>
                  <a:outerShdw blurRad="38100" dist="38100" dir="2700000" algn="tl">
                    <a:srgbClr val="000000"/>
                  </a:outerShdw>
                </a:effectLst>
                <a:latin typeface="Arial" charset="0"/>
                <a:cs typeface="Arial" charset="0"/>
              </a:rPr>
              <a:t>Structure</a:t>
            </a:r>
          </a:p>
        </p:txBody>
      </p:sp>
      <p:sp>
        <p:nvSpPr>
          <p:cNvPr id="49162" name="Rectangle 10"/>
          <p:cNvSpPr>
            <a:spLocks noChangeArrowheads="1"/>
          </p:cNvSpPr>
          <p:nvPr/>
        </p:nvSpPr>
        <p:spPr bwMode="auto">
          <a:xfrm>
            <a:off x="5929313" y="5181600"/>
            <a:ext cx="1209675" cy="458788"/>
          </a:xfrm>
          <a:prstGeom prst="rect">
            <a:avLst/>
          </a:prstGeom>
          <a:noFill/>
          <a:ln w="12700">
            <a:noFill/>
            <a:miter lim="800000"/>
            <a:headEnd/>
            <a:tailEnd/>
          </a:ln>
          <a:effectLst/>
        </p:spPr>
        <p:txBody>
          <a:bodyPr wrap="none" lIns="90487" tIns="44450" rIns="90487" bIns="44450">
            <a:spAutoFit/>
          </a:bodyPr>
          <a:lstStyle/>
          <a:p>
            <a:pPr>
              <a:defRPr/>
            </a:pPr>
            <a:r>
              <a:rPr lang="en-US" b="1">
                <a:solidFill>
                  <a:srgbClr val="FFFF00"/>
                </a:solidFill>
                <a:effectLst>
                  <a:outerShdw blurRad="38100" dist="38100" dir="2700000" algn="tl">
                    <a:srgbClr val="000000"/>
                  </a:outerShdw>
                </a:effectLst>
                <a:latin typeface="Arial" charset="0"/>
                <a:cs typeface="Arial" charset="0"/>
              </a:rPr>
              <a:t>Preach</a:t>
            </a:r>
          </a:p>
        </p:txBody>
      </p:sp>
      <p:sp>
        <p:nvSpPr>
          <p:cNvPr id="49163" name="Rectangle 11"/>
          <p:cNvSpPr>
            <a:spLocks noChangeArrowheads="1"/>
          </p:cNvSpPr>
          <p:nvPr/>
        </p:nvSpPr>
        <p:spPr bwMode="auto">
          <a:xfrm>
            <a:off x="5638800" y="4419600"/>
            <a:ext cx="1550988" cy="458788"/>
          </a:xfrm>
          <a:prstGeom prst="rect">
            <a:avLst/>
          </a:prstGeom>
          <a:noFill/>
          <a:ln w="12700">
            <a:noFill/>
            <a:miter lim="800000"/>
            <a:headEnd/>
            <a:tailEnd/>
          </a:ln>
          <a:effectLst/>
        </p:spPr>
        <p:txBody>
          <a:bodyPr wrap="none" lIns="90487" tIns="44450" rIns="90487" bIns="44450">
            <a:spAutoFit/>
          </a:bodyPr>
          <a:lstStyle/>
          <a:p>
            <a:pPr>
              <a:defRPr/>
            </a:pPr>
            <a:r>
              <a:rPr lang="en-US" b="1">
                <a:solidFill>
                  <a:srgbClr val="FFFF00"/>
                </a:solidFill>
                <a:effectLst>
                  <a:outerShdw blurRad="38100" dist="38100" dir="2700000" algn="tl">
                    <a:srgbClr val="000000"/>
                  </a:outerShdw>
                </a:effectLst>
                <a:latin typeface="Arial" charset="0"/>
                <a:cs typeface="Arial" charset="0"/>
              </a:rPr>
              <a:t>Structure</a:t>
            </a:r>
          </a:p>
        </p:txBody>
      </p:sp>
      <p:sp>
        <p:nvSpPr>
          <p:cNvPr id="49164" name="Rectangle 12"/>
          <p:cNvSpPr>
            <a:spLocks noChangeArrowheads="1"/>
          </p:cNvSpPr>
          <p:nvPr/>
        </p:nvSpPr>
        <p:spPr bwMode="auto">
          <a:xfrm>
            <a:off x="2444750" y="3359150"/>
            <a:ext cx="749300" cy="9017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endParaRPr lang="en-US">
              <a:solidFill>
                <a:srgbClr val="FFFFFF"/>
              </a:solidFill>
              <a:latin typeface="Arial" charset="0"/>
              <a:cs typeface="Arial" charset="0"/>
            </a:endParaRPr>
          </a:p>
        </p:txBody>
      </p:sp>
      <p:sp>
        <p:nvSpPr>
          <p:cNvPr id="49165" name="Rectangle 13"/>
          <p:cNvSpPr>
            <a:spLocks noChangeArrowheads="1"/>
          </p:cNvSpPr>
          <p:nvPr/>
        </p:nvSpPr>
        <p:spPr bwMode="auto">
          <a:xfrm>
            <a:off x="2438400" y="3643313"/>
            <a:ext cx="798513" cy="458787"/>
          </a:xfrm>
          <a:prstGeom prst="rect">
            <a:avLst/>
          </a:prstGeom>
          <a:noFill/>
          <a:ln w="12700">
            <a:noFill/>
            <a:miter lim="800000"/>
            <a:headEnd/>
            <a:tailEnd/>
          </a:ln>
          <a:effectLst/>
        </p:spPr>
        <p:txBody>
          <a:bodyPr wrap="none" lIns="90487" tIns="44450" rIns="90487" bIns="44450">
            <a:spAutoFit/>
          </a:bodyPr>
          <a:lstStyle/>
          <a:p>
            <a:pPr>
              <a:defRPr/>
            </a:pPr>
            <a:r>
              <a:rPr lang="en-US" b="1">
                <a:solidFill>
                  <a:srgbClr val="FFFF00"/>
                </a:solidFill>
                <a:effectLst>
                  <a:outerShdw blurRad="38100" dist="38100" dir="2700000" algn="tl">
                    <a:srgbClr val="000000"/>
                  </a:outerShdw>
                </a:effectLst>
                <a:latin typeface="Arial" charset="0"/>
                <a:cs typeface="Arial" charset="0"/>
              </a:rPr>
              <a:t>CPT</a:t>
            </a:r>
          </a:p>
        </p:txBody>
      </p:sp>
      <p:sp>
        <p:nvSpPr>
          <p:cNvPr id="49166" name="Rectangle 14"/>
          <p:cNvSpPr>
            <a:spLocks noChangeArrowheads="1"/>
          </p:cNvSpPr>
          <p:nvPr/>
        </p:nvSpPr>
        <p:spPr bwMode="auto">
          <a:xfrm>
            <a:off x="6026150" y="3359150"/>
            <a:ext cx="749300" cy="9017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endParaRPr lang="en-US">
              <a:solidFill>
                <a:srgbClr val="FFFFFF"/>
              </a:solidFill>
              <a:latin typeface="Arial" charset="0"/>
              <a:cs typeface="Arial" charset="0"/>
            </a:endParaRPr>
          </a:p>
        </p:txBody>
      </p:sp>
      <p:sp>
        <p:nvSpPr>
          <p:cNvPr id="49167" name="Rectangle 15"/>
          <p:cNvSpPr>
            <a:spLocks noChangeArrowheads="1"/>
          </p:cNvSpPr>
          <p:nvPr/>
        </p:nvSpPr>
        <p:spPr bwMode="auto">
          <a:xfrm>
            <a:off x="2825750" y="2749550"/>
            <a:ext cx="3492500" cy="5969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endParaRPr lang="en-US">
              <a:solidFill>
                <a:srgbClr val="FFFFFF"/>
              </a:solidFill>
              <a:latin typeface="Arial" charset="0"/>
              <a:cs typeface="Arial" charset="0"/>
            </a:endParaRPr>
          </a:p>
        </p:txBody>
      </p:sp>
      <p:sp>
        <p:nvSpPr>
          <p:cNvPr id="49168" name="Rectangle 16"/>
          <p:cNvSpPr>
            <a:spLocks noChangeArrowheads="1"/>
          </p:cNvSpPr>
          <p:nvPr/>
        </p:nvSpPr>
        <p:spPr bwMode="auto">
          <a:xfrm>
            <a:off x="6005513" y="3643313"/>
            <a:ext cx="815975" cy="458787"/>
          </a:xfrm>
          <a:prstGeom prst="rect">
            <a:avLst/>
          </a:prstGeom>
          <a:noFill/>
          <a:ln w="12700">
            <a:noFill/>
            <a:miter lim="800000"/>
            <a:headEnd/>
            <a:tailEnd/>
          </a:ln>
          <a:effectLst/>
        </p:spPr>
        <p:txBody>
          <a:bodyPr wrap="none" lIns="90487" tIns="44450" rIns="90487" bIns="44450">
            <a:spAutoFit/>
          </a:bodyPr>
          <a:lstStyle/>
          <a:p>
            <a:pPr>
              <a:defRPr/>
            </a:pPr>
            <a:r>
              <a:rPr lang="en-US" b="1">
                <a:solidFill>
                  <a:srgbClr val="FFFF00"/>
                </a:solidFill>
                <a:effectLst>
                  <a:outerShdw blurRad="38100" dist="38100" dir="2700000" algn="tl">
                    <a:srgbClr val="000000"/>
                  </a:outerShdw>
                </a:effectLst>
                <a:latin typeface="Arial" charset="0"/>
                <a:cs typeface="Arial" charset="0"/>
              </a:rPr>
              <a:t>CPS</a:t>
            </a:r>
          </a:p>
        </p:txBody>
      </p:sp>
      <p:sp>
        <p:nvSpPr>
          <p:cNvPr id="49169" name="Rectangle 17"/>
          <p:cNvSpPr>
            <a:spLocks noChangeArrowheads="1"/>
          </p:cNvSpPr>
          <p:nvPr/>
        </p:nvSpPr>
        <p:spPr bwMode="auto">
          <a:xfrm>
            <a:off x="3429000" y="2805113"/>
            <a:ext cx="2474913" cy="458787"/>
          </a:xfrm>
          <a:prstGeom prst="rect">
            <a:avLst/>
          </a:prstGeom>
          <a:noFill/>
          <a:ln w="12700">
            <a:noFill/>
            <a:miter lim="800000"/>
            <a:headEnd/>
            <a:tailEnd/>
          </a:ln>
          <a:effectLst/>
        </p:spPr>
        <p:txBody>
          <a:bodyPr wrap="none" lIns="90487" tIns="44450" rIns="90487" bIns="44450">
            <a:spAutoFit/>
          </a:bodyPr>
          <a:lstStyle/>
          <a:p>
            <a:pPr>
              <a:defRPr/>
            </a:pPr>
            <a:r>
              <a:rPr lang="en-US" b="1">
                <a:solidFill>
                  <a:srgbClr val="FFFF00"/>
                </a:solidFill>
                <a:effectLst>
                  <a:outerShdw blurRad="38100" dist="38100" dir="2700000" algn="tl">
                    <a:srgbClr val="000000"/>
                  </a:outerShdw>
                </a:effectLst>
                <a:latin typeface="Arial" charset="0"/>
                <a:cs typeface="Arial" charset="0"/>
              </a:rPr>
              <a:t>Purpose Bridge</a:t>
            </a:r>
          </a:p>
        </p:txBody>
      </p:sp>
      <p:sp>
        <p:nvSpPr>
          <p:cNvPr id="49170" name="Rectangle 18"/>
          <p:cNvSpPr>
            <a:spLocks noChangeArrowheads="1"/>
          </p:cNvSpPr>
          <p:nvPr/>
        </p:nvSpPr>
        <p:spPr bwMode="auto">
          <a:xfrm>
            <a:off x="4127500" y="2336800"/>
            <a:ext cx="901700" cy="396875"/>
          </a:xfrm>
          <a:prstGeom prst="rect">
            <a:avLst/>
          </a:prstGeom>
          <a:noFill/>
          <a:ln w="12700">
            <a:noFill/>
            <a:miter lim="800000"/>
            <a:headEnd/>
            <a:tailEnd/>
          </a:ln>
          <a:effectLst/>
        </p:spPr>
        <p:txBody>
          <a:bodyPr wrap="none" lIns="90487" tIns="44450" rIns="90487" bIns="44450">
            <a:spAutoFit/>
          </a:bodyPr>
          <a:lstStyle/>
          <a:p>
            <a:pPr algn="ctr">
              <a:defRPr/>
            </a:pPr>
            <a:r>
              <a:rPr lang="en-US" sz="2000" b="1" i="1">
                <a:solidFill>
                  <a:srgbClr val="FDE3BA"/>
                </a:solidFill>
                <a:effectLst>
                  <a:outerShdw blurRad="38100" dist="38100" dir="2700000" algn="tl">
                    <a:srgbClr val="000000"/>
                  </a:outerShdw>
                </a:effectLst>
                <a:latin typeface="Arial" charset="0"/>
                <a:cs typeface="Arial" charset="0"/>
              </a:rPr>
              <a:t>Brain</a:t>
            </a:r>
            <a:endParaRPr lang="en-US" b="1" i="1">
              <a:solidFill>
                <a:srgbClr val="FDE3BA"/>
              </a:solidFill>
              <a:effectLst>
                <a:outerShdw blurRad="38100" dist="38100" dir="2700000" algn="tl">
                  <a:srgbClr val="000000"/>
                </a:outerShdw>
              </a:effectLst>
              <a:latin typeface="Arial" charset="0"/>
              <a:cs typeface="Arial" charset="0"/>
            </a:endParaRPr>
          </a:p>
        </p:txBody>
      </p:sp>
      <p:sp>
        <p:nvSpPr>
          <p:cNvPr id="49171" name="Rectangle 19"/>
          <p:cNvSpPr>
            <a:spLocks noChangeArrowheads="1"/>
          </p:cNvSpPr>
          <p:nvPr/>
        </p:nvSpPr>
        <p:spPr bwMode="auto">
          <a:xfrm>
            <a:off x="4038600" y="3708400"/>
            <a:ext cx="1079500" cy="393700"/>
          </a:xfrm>
          <a:prstGeom prst="rect">
            <a:avLst/>
          </a:prstGeom>
          <a:noFill/>
          <a:ln w="12700">
            <a:noFill/>
            <a:miter lim="800000"/>
            <a:headEnd/>
            <a:tailEnd/>
          </a:ln>
          <a:effectLst/>
        </p:spPr>
        <p:txBody>
          <a:bodyPr lIns="90487" tIns="44450" rIns="90487" bIns="44450">
            <a:spAutoFit/>
          </a:bodyPr>
          <a:lstStyle/>
          <a:p>
            <a:pPr algn="ctr">
              <a:defRPr/>
            </a:pPr>
            <a:r>
              <a:rPr lang="en-US" sz="2000" b="1" i="1">
                <a:solidFill>
                  <a:srgbClr val="FDE3BA"/>
                </a:solidFill>
                <a:effectLst>
                  <a:outerShdw blurRad="38100" dist="38100" dir="2700000" algn="tl">
                    <a:srgbClr val="000000"/>
                  </a:outerShdw>
                </a:effectLst>
                <a:latin typeface="Arial" charset="0"/>
                <a:cs typeface="Arial" charset="0"/>
              </a:rPr>
              <a:t>Heart</a:t>
            </a:r>
            <a:endParaRPr lang="en-US" b="1" i="1">
              <a:solidFill>
                <a:srgbClr val="FDE3BA"/>
              </a:solidFill>
              <a:effectLst>
                <a:outerShdw blurRad="38100" dist="38100" dir="2700000" algn="tl">
                  <a:srgbClr val="000000"/>
                </a:outerShdw>
              </a:effectLst>
              <a:latin typeface="Arial" charset="0"/>
              <a:cs typeface="Arial" charset="0"/>
            </a:endParaRPr>
          </a:p>
        </p:txBody>
      </p:sp>
      <p:sp>
        <p:nvSpPr>
          <p:cNvPr id="49172" name="Rectangle 20"/>
          <p:cNvSpPr>
            <a:spLocks noChangeArrowheads="1"/>
          </p:cNvSpPr>
          <p:nvPr/>
        </p:nvSpPr>
        <p:spPr bwMode="auto">
          <a:xfrm>
            <a:off x="3886200" y="4470400"/>
            <a:ext cx="1384300" cy="393700"/>
          </a:xfrm>
          <a:prstGeom prst="rect">
            <a:avLst/>
          </a:prstGeom>
          <a:noFill/>
          <a:ln w="12700">
            <a:noFill/>
            <a:miter lim="800000"/>
            <a:headEnd/>
            <a:tailEnd/>
          </a:ln>
          <a:effectLst/>
        </p:spPr>
        <p:txBody>
          <a:bodyPr lIns="90487" tIns="44450" rIns="90487" bIns="44450">
            <a:spAutoFit/>
          </a:bodyPr>
          <a:lstStyle/>
          <a:p>
            <a:pPr algn="ctr">
              <a:defRPr/>
            </a:pPr>
            <a:r>
              <a:rPr lang="en-US" sz="2000" b="1" i="1">
                <a:solidFill>
                  <a:srgbClr val="FDE3BA"/>
                </a:solidFill>
                <a:effectLst>
                  <a:outerShdw blurRad="38100" dist="38100" dir="2700000" algn="tl">
                    <a:srgbClr val="000000"/>
                  </a:outerShdw>
                </a:effectLst>
                <a:latin typeface="Arial" charset="0"/>
                <a:cs typeface="Arial" charset="0"/>
              </a:rPr>
              <a:t>Skeleton</a:t>
            </a:r>
            <a:endParaRPr lang="en-US" b="1" i="1">
              <a:solidFill>
                <a:srgbClr val="FDE3BA"/>
              </a:solidFill>
              <a:effectLst>
                <a:outerShdw blurRad="38100" dist="38100" dir="2700000" algn="tl">
                  <a:srgbClr val="000000"/>
                </a:outerShdw>
              </a:effectLst>
              <a:latin typeface="Arial" charset="0"/>
              <a:cs typeface="Arial" charset="0"/>
            </a:endParaRPr>
          </a:p>
        </p:txBody>
      </p:sp>
      <p:sp>
        <p:nvSpPr>
          <p:cNvPr id="49173" name="Rectangle 21"/>
          <p:cNvSpPr>
            <a:spLocks noChangeArrowheads="1"/>
          </p:cNvSpPr>
          <p:nvPr/>
        </p:nvSpPr>
        <p:spPr bwMode="auto">
          <a:xfrm>
            <a:off x="4114800" y="5232400"/>
            <a:ext cx="927100" cy="393700"/>
          </a:xfrm>
          <a:prstGeom prst="rect">
            <a:avLst/>
          </a:prstGeom>
          <a:noFill/>
          <a:ln w="12700">
            <a:noFill/>
            <a:miter lim="800000"/>
            <a:headEnd/>
            <a:tailEnd/>
          </a:ln>
          <a:effectLst/>
        </p:spPr>
        <p:txBody>
          <a:bodyPr lIns="90487" tIns="44450" rIns="90487" bIns="44450">
            <a:spAutoFit/>
          </a:bodyPr>
          <a:lstStyle/>
          <a:p>
            <a:pPr algn="ctr">
              <a:defRPr/>
            </a:pPr>
            <a:r>
              <a:rPr lang="en-US" sz="2000" b="1" i="1">
                <a:solidFill>
                  <a:srgbClr val="FDE3BA"/>
                </a:solidFill>
                <a:effectLst>
                  <a:outerShdw blurRad="38100" dist="38100" dir="2700000" algn="tl">
                    <a:srgbClr val="000000"/>
                  </a:outerShdw>
                </a:effectLst>
                <a:latin typeface="Arial" charset="0"/>
                <a:cs typeface="Arial" charset="0"/>
              </a:rPr>
              <a:t>Flesh</a:t>
            </a:r>
            <a:endParaRPr lang="en-US" b="1" i="1">
              <a:solidFill>
                <a:srgbClr val="FDE3BA"/>
              </a:solidFill>
              <a:effectLst>
                <a:outerShdw blurRad="38100" dist="38100" dir="2700000" algn="tl">
                  <a:srgbClr val="000000"/>
                </a:outerShdw>
              </a:effectLst>
              <a:latin typeface="Arial" charset="0"/>
              <a:cs typeface="Arial" charset="0"/>
            </a:endParaRPr>
          </a:p>
        </p:txBody>
      </p:sp>
      <p:sp>
        <p:nvSpPr>
          <p:cNvPr id="49174" name="AutoShape 22"/>
          <p:cNvSpPr>
            <a:spLocks noChangeArrowheads="1"/>
          </p:cNvSpPr>
          <p:nvPr/>
        </p:nvSpPr>
        <p:spPr bwMode="auto">
          <a:xfrm flipH="1">
            <a:off x="3746500" y="457200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endParaRPr lang="en-US">
              <a:solidFill>
                <a:srgbClr val="FFFFFF"/>
              </a:solidFill>
              <a:latin typeface="Arial" charset="0"/>
              <a:cs typeface="Arial" charset="0"/>
            </a:endParaRPr>
          </a:p>
        </p:txBody>
      </p:sp>
      <p:sp>
        <p:nvSpPr>
          <p:cNvPr id="49175" name="AutoShape 23"/>
          <p:cNvSpPr>
            <a:spLocks noChangeArrowheads="1"/>
          </p:cNvSpPr>
          <p:nvPr/>
        </p:nvSpPr>
        <p:spPr bwMode="auto">
          <a:xfrm flipH="1">
            <a:off x="3746500" y="533400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endParaRPr lang="en-US">
              <a:solidFill>
                <a:srgbClr val="FFFFFF"/>
              </a:solidFill>
              <a:latin typeface="Arial" charset="0"/>
              <a:cs typeface="Arial" charset="0"/>
            </a:endParaRPr>
          </a:p>
        </p:txBody>
      </p:sp>
      <p:sp>
        <p:nvSpPr>
          <p:cNvPr id="49176" name="AutoShape 24"/>
          <p:cNvSpPr>
            <a:spLocks noChangeArrowheads="1"/>
          </p:cNvSpPr>
          <p:nvPr/>
        </p:nvSpPr>
        <p:spPr bwMode="auto">
          <a:xfrm flipH="1">
            <a:off x="3746500" y="377190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endParaRPr lang="en-US">
              <a:solidFill>
                <a:srgbClr val="FFFFFF"/>
              </a:solidFill>
              <a:latin typeface="Arial" charset="0"/>
              <a:cs typeface="Arial" charset="0"/>
            </a:endParaRPr>
          </a:p>
        </p:txBody>
      </p:sp>
      <p:sp>
        <p:nvSpPr>
          <p:cNvPr id="49177" name="AutoShape 25"/>
          <p:cNvSpPr>
            <a:spLocks noChangeArrowheads="1"/>
          </p:cNvSpPr>
          <p:nvPr/>
        </p:nvSpPr>
        <p:spPr bwMode="auto">
          <a:xfrm>
            <a:off x="5181600" y="381635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endParaRPr lang="en-US">
              <a:solidFill>
                <a:srgbClr val="FFFFFF"/>
              </a:solidFill>
              <a:latin typeface="Arial" charset="0"/>
              <a:cs typeface="Arial" charset="0"/>
            </a:endParaRPr>
          </a:p>
        </p:txBody>
      </p:sp>
      <p:sp>
        <p:nvSpPr>
          <p:cNvPr id="49178" name="AutoShape 26"/>
          <p:cNvSpPr>
            <a:spLocks noChangeArrowheads="1"/>
          </p:cNvSpPr>
          <p:nvPr/>
        </p:nvSpPr>
        <p:spPr bwMode="auto">
          <a:xfrm>
            <a:off x="5181600" y="457835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endParaRPr lang="en-US">
              <a:solidFill>
                <a:srgbClr val="FFFFFF"/>
              </a:solidFill>
              <a:latin typeface="Arial" charset="0"/>
              <a:cs typeface="Arial" charset="0"/>
            </a:endParaRPr>
          </a:p>
        </p:txBody>
      </p:sp>
      <p:sp>
        <p:nvSpPr>
          <p:cNvPr id="49179" name="AutoShape 27"/>
          <p:cNvSpPr>
            <a:spLocks noChangeArrowheads="1"/>
          </p:cNvSpPr>
          <p:nvPr/>
        </p:nvSpPr>
        <p:spPr bwMode="auto">
          <a:xfrm>
            <a:off x="5181600" y="533400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endParaRPr lang="en-US">
              <a:solidFill>
                <a:srgbClr val="FFFFFF"/>
              </a:solidFill>
              <a:latin typeface="Arial" charset="0"/>
              <a:cs typeface="Arial" charset="0"/>
            </a:endParaRPr>
          </a:p>
        </p:txBody>
      </p:sp>
      <p:sp>
        <p:nvSpPr>
          <p:cNvPr id="49180" name="Rectangle 28"/>
          <p:cNvSpPr>
            <a:spLocks noChangeArrowheads="1"/>
          </p:cNvSpPr>
          <p:nvPr/>
        </p:nvSpPr>
        <p:spPr bwMode="auto">
          <a:xfrm>
            <a:off x="2189163" y="1884363"/>
            <a:ext cx="969962" cy="458787"/>
          </a:xfrm>
          <a:prstGeom prst="rect">
            <a:avLst/>
          </a:prstGeom>
          <a:solidFill>
            <a:schemeClr val="bg1"/>
          </a:solidFill>
          <a:ln w="12700">
            <a:noFill/>
            <a:miter lim="800000"/>
            <a:headEnd/>
            <a:tailEnd/>
          </a:ln>
          <a:effectLst>
            <a:prstShdw prst="shdw17" dist="17961" dir="2700000">
              <a:schemeClr val="bg1">
                <a:gamma/>
                <a:shade val="60000"/>
                <a:invGamma/>
                <a:alpha val="74998"/>
              </a:schemeClr>
            </a:prstShdw>
          </a:effectLst>
        </p:spPr>
        <p:txBody>
          <a:bodyPr wrap="none" lIns="90487" tIns="44450" rIns="90487" bIns="44450">
            <a:spAutoFit/>
          </a:bodyPr>
          <a:lstStyle/>
          <a:p>
            <a:pPr>
              <a:defRPr/>
            </a:pPr>
            <a:r>
              <a:rPr lang="en-US" b="1">
                <a:solidFill>
                  <a:srgbClr val="D49FFF"/>
                </a:solidFill>
                <a:effectLst>
                  <a:outerShdw blurRad="38100" dist="38100" dir="2700000" algn="tl">
                    <a:srgbClr val="000000"/>
                  </a:outerShdw>
                </a:effectLst>
                <a:latin typeface="Arial" charset="0"/>
                <a:cs typeface="Arial" charset="0"/>
              </a:rPr>
              <a:t>TEXT</a:t>
            </a:r>
          </a:p>
        </p:txBody>
      </p:sp>
      <p:sp>
        <p:nvSpPr>
          <p:cNvPr id="49181" name="Rectangle 29"/>
          <p:cNvSpPr>
            <a:spLocks noChangeArrowheads="1"/>
          </p:cNvSpPr>
          <p:nvPr/>
        </p:nvSpPr>
        <p:spPr bwMode="auto">
          <a:xfrm>
            <a:off x="5770563" y="1884363"/>
            <a:ext cx="1533525" cy="458787"/>
          </a:xfrm>
          <a:prstGeom prst="rect">
            <a:avLst/>
          </a:prstGeom>
          <a:solidFill>
            <a:schemeClr val="bg1"/>
          </a:solidFill>
          <a:ln w="12700">
            <a:noFill/>
            <a:miter lim="800000"/>
            <a:headEnd/>
            <a:tailEnd/>
          </a:ln>
          <a:effectLst>
            <a:prstShdw prst="shdw17" dist="17961" dir="2700000">
              <a:schemeClr val="bg1">
                <a:gamma/>
                <a:shade val="60000"/>
                <a:invGamma/>
                <a:alpha val="74998"/>
              </a:schemeClr>
            </a:prstShdw>
          </a:effectLst>
        </p:spPr>
        <p:txBody>
          <a:bodyPr wrap="none" lIns="90487" tIns="44450" rIns="90487" bIns="44450">
            <a:spAutoFit/>
          </a:bodyPr>
          <a:lstStyle/>
          <a:p>
            <a:pPr>
              <a:defRPr/>
            </a:pPr>
            <a:r>
              <a:rPr lang="en-US" b="1">
                <a:solidFill>
                  <a:srgbClr val="D49FFF"/>
                </a:solidFill>
                <a:effectLst>
                  <a:outerShdw blurRad="38100" dist="38100" dir="2700000" algn="tl">
                    <a:srgbClr val="000000"/>
                  </a:outerShdw>
                </a:effectLst>
                <a:latin typeface="Arial" charset="0"/>
                <a:cs typeface="Arial" charset="0"/>
              </a:rPr>
              <a:t>SERMON</a:t>
            </a:r>
          </a:p>
        </p:txBody>
      </p:sp>
      <p:sp>
        <p:nvSpPr>
          <p:cNvPr id="49182" name="Rectangle 30"/>
          <p:cNvSpPr>
            <a:spLocks noChangeArrowheads="1"/>
          </p:cNvSpPr>
          <p:nvPr/>
        </p:nvSpPr>
        <p:spPr bwMode="auto">
          <a:xfrm>
            <a:off x="519113" y="5486400"/>
            <a:ext cx="1401762" cy="304800"/>
          </a:xfrm>
          <a:prstGeom prst="rect">
            <a:avLst/>
          </a:prstGeom>
          <a:noFill/>
          <a:ln w="12700">
            <a:noFill/>
            <a:miter lim="800000"/>
            <a:headEnd/>
            <a:tailEnd/>
          </a:ln>
          <a:effectLst/>
        </p:spPr>
        <p:txBody>
          <a:bodyPr wrap="none" lIns="90487" tIns="44450" rIns="90487" bIns="44450">
            <a:spAutoFit/>
          </a:bodyPr>
          <a:lstStyle/>
          <a:p>
            <a:pPr>
              <a:defRPr/>
            </a:pPr>
            <a:r>
              <a:rPr lang="en-US" sz="1400" b="1">
                <a:solidFill>
                  <a:srgbClr val="FFFFFF"/>
                </a:solidFill>
                <a:effectLst>
                  <a:outerShdw blurRad="38100" dist="38100" dir="2700000" algn="tl">
                    <a:srgbClr val="000000"/>
                  </a:outerShdw>
                </a:effectLst>
                <a:latin typeface="Arial" charset="0"/>
                <a:cs typeface="Arial" charset="0"/>
              </a:rPr>
              <a:t>1 Choose Text</a:t>
            </a:r>
          </a:p>
        </p:txBody>
      </p:sp>
      <p:sp>
        <p:nvSpPr>
          <p:cNvPr id="49183" name="Rectangle 31"/>
          <p:cNvSpPr>
            <a:spLocks noChangeArrowheads="1"/>
          </p:cNvSpPr>
          <p:nvPr/>
        </p:nvSpPr>
        <p:spPr bwMode="auto">
          <a:xfrm>
            <a:off x="519113" y="5181600"/>
            <a:ext cx="1414462" cy="304800"/>
          </a:xfrm>
          <a:prstGeom prst="rect">
            <a:avLst/>
          </a:prstGeom>
          <a:noFill/>
          <a:ln w="12700">
            <a:noFill/>
            <a:miter lim="800000"/>
            <a:headEnd/>
            <a:tailEnd/>
          </a:ln>
          <a:effectLst/>
        </p:spPr>
        <p:txBody>
          <a:bodyPr wrap="none" lIns="90487" tIns="44450" rIns="90487" bIns="44450">
            <a:spAutoFit/>
          </a:bodyPr>
          <a:lstStyle/>
          <a:p>
            <a:pPr>
              <a:defRPr/>
            </a:pPr>
            <a:r>
              <a:rPr lang="en-US" sz="1400" b="1">
                <a:solidFill>
                  <a:srgbClr val="FFFFFF"/>
                </a:solidFill>
                <a:effectLst>
                  <a:outerShdw blurRad="38100" dist="38100" dir="2700000" algn="tl">
                    <a:srgbClr val="000000"/>
                  </a:outerShdw>
                </a:effectLst>
                <a:latin typeface="Arial" charset="0"/>
                <a:cs typeface="Arial" charset="0"/>
              </a:rPr>
              <a:t>2 Analyze Text</a:t>
            </a:r>
          </a:p>
        </p:txBody>
      </p:sp>
      <p:sp>
        <p:nvSpPr>
          <p:cNvPr id="49184" name="Rectangle 32"/>
          <p:cNvSpPr>
            <a:spLocks noChangeArrowheads="1"/>
          </p:cNvSpPr>
          <p:nvPr/>
        </p:nvSpPr>
        <p:spPr bwMode="auto">
          <a:xfrm>
            <a:off x="595313" y="4443413"/>
            <a:ext cx="1370012" cy="520700"/>
          </a:xfrm>
          <a:prstGeom prst="rect">
            <a:avLst/>
          </a:prstGeom>
          <a:noFill/>
          <a:ln w="12700">
            <a:noFill/>
            <a:miter lim="800000"/>
            <a:headEnd/>
            <a:tailEnd/>
          </a:ln>
          <a:effectLst/>
        </p:spPr>
        <p:txBody>
          <a:bodyPr wrap="none" lIns="90487" tIns="44450" rIns="90487" bIns="44450">
            <a:spAutoFit/>
          </a:bodyPr>
          <a:lstStyle/>
          <a:p>
            <a:pPr>
              <a:defRPr/>
            </a:pPr>
            <a:r>
              <a:rPr lang="en-US" sz="1400" b="1">
                <a:solidFill>
                  <a:srgbClr val="FFFFFF"/>
                </a:solidFill>
                <a:effectLst>
                  <a:outerShdw blurRad="38100" dist="38100" dir="2700000" algn="tl">
                    <a:srgbClr val="000000"/>
                  </a:outerShdw>
                </a:effectLst>
                <a:latin typeface="Arial" charset="0"/>
                <a:cs typeface="Arial" charset="0"/>
              </a:rPr>
              <a:t>3.1 Exegetical </a:t>
            </a:r>
          </a:p>
          <a:p>
            <a:pPr>
              <a:defRPr/>
            </a:pPr>
            <a:r>
              <a:rPr lang="en-US" sz="1400" b="1">
                <a:solidFill>
                  <a:srgbClr val="FFFFFF"/>
                </a:solidFill>
                <a:effectLst>
                  <a:outerShdw blurRad="38100" dist="38100" dir="2700000" algn="tl">
                    <a:srgbClr val="000000"/>
                  </a:outerShdw>
                </a:effectLst>
                <a:latin typeface="Arial" charset="0"/>
                <a:cs typeface="Arial" charset="0"/>
              </a:rPr>
              <a:t>      Outline</a:t>
            </a:r>
          </a:p>
        </p:txBody>
      </p:sp>
      <p:sp>
        <p:nvSpPr>
          <p:cNvPr id="49185" name="Rectangle 33"/>
          <p:cNvSpPr>
            <a:spLocks noChangeArrowheads="1"/>
          </p:cNvSpPr>
          <p:nvPr/>
        </p:nvSpPr>
        <p:spPr bwMode="auto">
          <a:xfrm>
            <a:off x="671513" y="3757613"/>
            <a:ext cx="1785937" cy="304800"/>
          </a:xfrm>
          <a:prstGeom prst="rect">
            <a:avLst/>
          </a:prstGeom>
          <a:noFill/>
          <a:ln w="12700">
            <a:noFill/>
            <a:miter lim="800000"/>
            <a:headEnd/>
            <a:tailEnd/>
          </a:ln>
          <a:effectLst/>
        </p:spPr>
        <p:txBody>
          <a:bodyPr wrap="none" lIns="90487" tIns="44450" rIns="90487" bIns="44450">
            <a:spAutoFit/>
          </a:bodyPr>
          <a:lstStyle/>
          <a:p>
            <a:pPr>
              <a:defRPr/>
            </a:pPr>
            <a:r>
              <a:rPr lang="en-US" sz="1400" b="1">
                <a:solidFill>
                  <a:srgbClr val="FFFFFF"/>
                </a:solidFill>
                <a:effectLst>
                  <a:outerShdw blurRad="38100" dist="38100" dir="2700000" algn="tl">
                    <a:srgbClr val="000000"/>
                  </a:outerShdw>
                </a:effectLst>
                <a:latin typeface="Arial" charset="0"/>
                <a:cs typeface="Arial" charset="0"/>
              </a:rPr>
              <a:t>3.2 Exegetical Idea</a:t>
            </a:r>
          </a:p>
        </p:txBody>
      </p:sp>
      <p:sp>
        <p:nvSpPr>
          <p:cNvPr id="49186" name="Rectangle 34"/>
          <p:cNvSpPr>
            <a:spLocks noChangeArrowheads="1"/>
          </p:cNvSpPr>
          <p:nvPr/>
        </p:nvSpPr>
        <p:spPr bwMode="auto">
          <a:xfrm>
            <a:off x="1281113" y="2690813"/>
            <a:ext cx="1609725" cy="736600"/>
          </a:xfrm>
          <a:prstGeom prst="rect">
            <a:avLst/>
          </a:prstGeom>
          <a:noFill/>
          <a:ln w="12700">
            <a:noFill/>
            <a:miter lim="800000"/>
            <a:headEnd/>
            <a:tailEnd/>
          </a:ln>
          <a:effectLst/>
        </p:spPr>
        <p:txBody>
          <a:bodyPr wrap="none" lIns="90487" tIns="44450" rIns="90487" bIns="44450">
            <a:spAutoFit/>
          </a:bodyPr>
          <a:lstStyle/>
          <a:p>
            <a:pPr>
              <a:defRPr/>
            </a:pPr>
            <a:r>
              <a:rPr lang="en-US" sz="1400" b="1">
                <a:solidFill>
                  <a:srgbClr val="FFFFFF"/>
                </a:solidFill>
                <a:effectLst>
                  <a:outerShdw blurRad="38100" dist="38100" dir="2700000" algn="tl">
                    <a:srgbClr val="000000"/>
                  </a:outerShdw>
                </a:effectLst>
                <a:latin typeface="Arial" charset="0"/>
                <a:cs typeface="Arial" charset="0"/>
              </a:rPr>
              <a:t>4   The Three</a:t>
            </a:r>
          </a:p>
          <a:p>
            <a:pPr>
              <a:defRPr/>
            </a:pPr>
            <a:r>
              <a:rPr lang="en-US" sz="1400" b="1">
                <a:solidFill>
                  <a:srgbClr val="FFFFFF"/>
                </a:solidFill>
                <a:effectLst>
                  <a:outerShdw blurRad="38100" dist="38100" dir="2700000" algn="tl">
                    <a:srgbClr val="000000"/>
                  </a:outerShdw>
                </a:effectLst>
                <a:latin typeface="Arial" charset="0"/>
                <a:cs typeface="Arial" charset="0"/>
              </a:rPr>
              <a:t>   Developmental</a:t>
            </a:r>
          </a:p>
          <a:p>
            <a:pPr>
              <a:defRPr/>
            </a:pPr>
            <a:r>
              <a:rPr lang="en-US" sz="1400" b="1">
                <a:solidFill>
                  <a:srgbClr val="FFFFFF"/>
                </a:solidFill>
                <a:effectLst>
                  <a:outerShdw blurRad="38100" dist="38100" dir="2700000" algn="tl">
                    <a:srgbClr val="000000"/>
                  </a:outerShdw>
                </a:effectLst>
                <a:latin typeface="Arial" charset="0"/>
                <a:cs typeface="Arial" charset="0"/>
              </a:rPr>
              <a:t>    Questions</a:t>
            </a:r>
          </a:p>
        </p:txBody>
      </p:sp>
      <p:sp>
        <p:nvSpPr>
          <p:cNvPr id="49187" name="Rectangle 35"/>
          <p:cNvSpPr>
            <a:spLocks noChangeArrowheads="1"/>
          </p:cNvSpPr>
          <p:nvPr/>
        </p:nvSpPr>
        <p:spPr bwMode="auto">
          <a:xfrm>
            <a:off x="3338513" y="2157413"/>
            <a:ext cx="2647950" cy="304800"/>
          </a:xfrm>
          <a:prstGeom prst="rect">
            <a:avLst/>
          </a:prstGeom>
          <a:noFill/>
          <a:ln w="12700">
            <a:noFill/>
            <a:miter lim="800000"/>
            <a:headEnd/>
            <a:tailEnd/>
          </a:ln>
          <a:effectLst/>
        </p:spPr>
        <p:txBody>
          <a:bodyPr wrap="none" lIns="90487" tIns="44450" rIns="90487" bIns="44450">
            <a:spAutoFit/>
          </a:bodyPr>
          <a:lstStyle/>
          <a:p>
            <a:pPr>
              <a:defRPr/>
            </a:pPr>
            <a:r>
              <a:rPr lang="en-US" sz="1400" b="1">
                <a:solidFill>
                  <a:srgbClr val="FFFFFF"/>
                </a:solidFill>
                <a:effectLst>
                  <a:outerShdw blurRad="38100" dist="38100" dir="2700000" algn="tl">
                    <a:srgbClr val="000000"/>
                  </a:outerShdw>
                </a:effectLst>
                <a:latin typeface="Arial" charset="0"/>
                <a:cs typeface="Arial" charset="0"/>
              </a:rPr>
              <a:t>5 Desired Listener Response</a:t>
            </a:r>
          </a:p>
        </p:txBody>
      </p:sp>
      <p:sp>
        <p:nvSpPr>
          <p:cNvPr id="49188" name="Rectangle 36"/>
          <p:cNvSpPr>
            <a:spLocks noChangeArrowheads="1"/>
          </p:cNvSpPr>
          <p:nvPr/>
        </p:nvSpPr>
        <p:spPr bwMode="auto">
          <a:xfrm>
            <a:off x="6843713" y="3757613"/>
            <a:ext cx="1700212" cy="304800"/>
          </a:xfrm>
          <a:prstGeom prst="rect">
            <a:avLst/>
          </a:prstGeom>
          <a:noFill/>
          <a:ln w="12700">
            <a:noFill/>
            <a:miter lim="800000"/>
            <a:headEnd/>
            <a:tailEnd/>
          </a:ln>
          <a:effectLst/>
        </p:spPr>
        <p:txBody>
          <a:bodyPr wrap="none" lIns="90487" tIns="44450" rIns="90487" bIns="44450">
            <a:spAutoFit/>
          </a:bodyPr>
          <a:lstStyle/>
          <a:p>
            <a:pPr>
              <a:defRPr/>
            </a:pPr>
            <a:r>
              <a:rPr lang="en-US" sz="1400" b="1">
                <a:solidFill>
                  <a:srgbClr val="FFFFFF"/>
                </a:solidFill>
                <a:effectLst>
                  <a:outerShdw blurRad="38100" dist="38100" dir="2700000" algn="tl">
                    <a:srgbClr val="000000"/>
                  </a:outerShdw>
                </a:effectLst>
                <a:latin typeface="Arial" charset="0"/>
                <a:cs typeface="Arial" charset="0"/>
              </a:rPr>
              <a:t>6 Homiletical Idea</a:t>
            </a:r>
          </a:p>
        </p:txBody>
      </p:sp>
      <p:sp>
        <p:nvSpPr>
          <p:cNvPr id="49189" name="Rectangle 37"/>
          <p:cNvSpPr>
            <a:spLocks noChangeArrowheads="1"/>
          </p:cNvSpPr>
          <p:nvPr/>
        </p:nvSpPr>
        <p:spPr bwMode="auto">
          <a:xfrm>
            <a:off x="7339013" y="4191000"/>
            <a:ext cx="1290637" cy="950913"/>
          </a:xfrm>
          <a:prstGeom prst="rect">
            <a:avLst/>
          </a:prstGeom>
          <a:noFill/>
          <a:ln w="12700">
            <a:noFill/>
            <a:miter lim="800000"/>
            <a:headEnd/>
            <a:tailEnd/>
          </a:ln>
          <a:effectLst/>
        </p:spPr>
        <p:txBody>
          <a:bodyPr wrap="none" lIns="90487" tIns="44450" rIns="90487" bIns="44450">
            <a:spAutoFit/>
          </a:bodyPr>
          <a:lstStyle/>
          <a:p>
            <a:pPr>
              <a:defRPr/>
            </a:pPr>
            <a:r>
              <a:rPr lang="en-US" sz="1400" b="1">
                <a:solidFill>
                  <a:srgbClr val="FFFFFF"/>
                </a:solidFill>
                <a:effectLst>
                  <a:outerShdw blurRad="38100" dist="38100" dir="2700000" algn="tl">
                    <a:srgbClr val="000000"/>
                  </a:outerShdw>
                </a:effectLst>
                <a:latin typeface="Arial" charset="0"/>
                <a:cs typeface="Arial" charset="0"/>
              </a:rPr>
              <a:t>7 Homiletical</a:t>
            </a:r>
          </a:p>
          <a:p>
            <a:pPr>
              <a:defRPr/>
            </a:pPr>
            <a:r>
              <a:rPr lang="en-US" sz="1400" b="1">
                <a:solidFill>
                  <a:srgbClr val="FFFFFF"/>
                </a:solidFill>
                <a:effectLst>
                  <a:outerShdw blurRad="38100" dist="38100" dir="2700000" algn="tl">
                    <a:srgbClr val="000000"/>
                  </a:outerShdw>
                </a:effectLst>
                <a:latin typeface="Arial" charset="0"/>
                <a:cs typeface="Arial" charset="0"/>
              </a:rPr>
              <a:t>   Outline</a:t>
            </a:r>
          </a:p>
          <a:p>
            <a:pPr>
              <a:defRPr/>
            </a:pPr>
            <a:r>
              <a:rPr lang="en-US" sz="1400" b="1">
                <a:solidFill>
                  <a:srgbClr val="FFFFFF"/>
                </a:solidFill>
                <a:effectLst>
                  <a:outerShdw blurRad="38100" dist="38100" dir="2700000" algn="tl">
                    <a:srgbClr val="000000"/>
                  </a:outerShdw>
                </a:effectLst>
                <a:latin typeface="Arial" charset="0"/>
                <a:cs typeface="Arial" charset="0"/>
              </a:rPr>
              <a:t>8 Clarity</a:t>
            </a:r>
          </a:p>
          <a:p>
            <a:pPr>
              <a:defRPr/>
            </a:pPr>
            <a:r>
              <a:rPr lang="en-US" sz="1400" b="1">
                <a:solidFill>
                  <a:srgbClr val="FFFFFF"/>
                </a:solidFill>
                <a:effectLst>
                  <a:outerShdw blurRad="38100" dist="38100" dir="2700000" algn="tl">
                    <a:srgbClr val="000000"/>
                  </a:outerShdw>
                </a:effectLst>
                <a:latin typeface="Arial" charset="0"/>
                <a:cs typeface="Arial" charset="0"/>
              </a:rPr>
              <a:t>9 Intro/Concl</a:t>
            </a:r>
          </a:p>
        </p:txBody>
      </p:sp>
      <p:sp>
        <p:nvSpPr>
          <p:cNvPr id="49190" name="Rectangle 38"/>
          <p:cNvSpPr>
            <a:spLocks noChangeArrowheads="1"/>
          </p:cNvSpPr>
          <p:nvPr/>
        </p:nvSpPr>
        <p:spPr bwMode="auto">
          <a:xfrm>
            <a:off x="7377113" y="5281613"/>
            <a:ext cx="1030287" cy="520700"/>
          </a:xfrm>
          <a:prstGeom prst="rect">
            <a:avLst/>
          </a:prstGeom>
          <a:noFill/>
          <a:ln w="12700">
            <a:noFill/>
            <a:miter lim="800000"/>
            <a:headEnd/>
            <a:tailEnd/>
          </a:ln>
          <a:effectLst/>
        </p:spPr>
        <p:txBody>
          <a:bodyPr wrap="none" lIns="90487" tIns="44450" rIns="90487" bIns="44450">
            <a:spAutoFit/>
          </a:bodyPr>
          <a:lstStyle/>
          <a:p>
            <a:pPr>
              <a:defRPr/>
            </a:pPr>
            <a:r>
              <a:rPr lang="en-US" sz="1400" b="1">
                <a:solidFill>
                  <a:srgbClr val="FFFFFF"/>
                </a:solidFill>
                <a:effectLst>
                  <a:outerShdw blurRad="38100" dist="38100" dir="2700000" algn="tl">
                    <a:srgbClr val="000000"/>
                  </a:outerShdw>
                </a:effectLst>
                <a:latin typeface="Arial" charset="0"/>
                <a:cs typeface="Arial" charset="0"/>
              </a:rPr>
              <a:t>10 MSS &amp;</a:t>
            </a:r>
          </a:p>
          <a:p>
            <a:pPr>
              <a:defRPr/>
            </a:pPr>
            <a:r>
              <a:rPr lang="en-US" sz="1400" b="1">
                <a:solidFill>
                  <a:srgbClr val="FFFFFF"/>
                </a:solidFill>
                <a:effectLst>
                  <a:outerShdw blurRad="38100" dist="38100" dir="2700000" algn="tl">
                    <a:srgbClr val="000000"/>
                  </a:outerShdw>
                </a:effectLst>
                <a:latin typeface="Arial" charset="0"/>
                <a:cs typeface="Arial" charset="0"/>
              </a:rPr>
              <a:t>     Preach</a:t>
            </a:r>
          </a:p>
        </p:txBody>
      </p:sp>
      <p:sp>
        <p:nvSpPr>
          <p:cNvPr id="49191" name="Rectangle 39"/>
          <p:cNvSpPr>
            <a:spLocks noChangeArrowheads="1"/>
          </p:cNvSpPr>
          <p:nvPr/>
        </p:nvSpPr>
        <p:spPr bwMode="auto">
          <a:xfrm>
            <a:off x="685800" y="6021388"/>
            <a:ext cx="7924800" cy="304800"/>
          </a:xfrm>
          <a:prstGeom prst="rect">
            <a:avLst/>
          </a:prstGeom>
          <a:noFill/>
          <a:ln w="12700">
            <a:noFill/>
            <a:miter lim="800000"/>
            <a:headEnd/>
            <a:tailEnd/>
          </a:ln>
          <a:effectLst/>
        </p:spPr>
        <p:txBody>
          <a:bodyPr lIns="90487" tIns="44450" rIns="90487" bIns="44450">
            <a:spAutoFit/>
          </a:bodyPr>
          <a:lstStyle/>
          <a:p>
            <a:pPr algn="ctr">
              <a:defRPr/>
            </a:pPr>
            <a:r>
              <a:rPr lang="en-US" sz="1400" b="1">
                <a:solidFill>
                  <a:srgbClr val="FFFFFF"/>
                </a:solidFill>
                <a:effectLst>
                  <a:outerShdw blurRad="38100" dist="38100" dir="2700000" algn="tl">
                    <a:srgbClr val="000000"/>
                  </a:outerShdw>
                </a:effectLst>
                <a:latin typeface="Arial" charset="0"/>
                <a:cs typeface="Arial" charset="0"/>
              </a:rPr>
              <a:t>White text shows 10 steps adapted from Haddon Robinson, </a:t>
            </a:r>
            <a:r>
              <a:rPr lang="en-US" sz="1400" b="1" i="1">
                <a:solidFill>
                  <a:srgbClr val="FFFFFF"/>
                </a:solidFill>
                <a:effectLst>
                  <a:outerShdw blurRad="38100" dist="38100" dir="2700000" algn="tl">
                    <a:srgbClr val="000000"/>
                  </a:outerShdw>
                </a:effectLst>
                <a:latin typeface="Arial" charset="0"/>
                <a:cs typeface="Arial" charset="0"/>
              </a:rPr>
              <a:t>Biblical Preaching</a:t>
            </a:r>
            <a:r>
              <a:rPr lang="en-US" sz="1400" b="1">
                <a:solidFill>
                  <a:srgbClr val="FFFFFF"/>
                </a:solidFill>
                <a:effectLst>
                  <a:outerShdw blurRad="38100" dist="38100" dir="2700000" algn="tl">
                    <a:srgbClr val="000000"/>
                  </a:outerShdw>
                </a:effectLst>
                <a:latin typeface="Arial" charset="0"/>
                <a:cs typeface="Arial" charset="0"/>
              </a:rPr>
              <a:t> (notes, 105)</a:t>
            </a:r>
          </a:p>
        </p:txBody>
      </p:sp>
      <p:sp>
        <p:nvSpPr>
          <p:cNvPr id="255016" name="Text Box 40"/>
          <p:cNvSpPr txBox="1">
            <a:spLocks noChangeArrowheads="1"/>
          </p:cNvSpPr>
          <p:nvPr/>
        </p:nvSpPr>
        <p:spPr bwMode="auto">
          <a:xfrm>
            <a:off x="7010400" y="0"/>
            <a:ext cx="20574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r"/>
            <a:r>
              <a:rPr lang="en-US" b="1">
                <a:solidFill>
                  <a:srgbClr val="00084D"/>
                </a:solidFill>
                <a:latin typeface="Arial" charset="0"/>
                <a:cs typeface="Arial" charset="0"/>
              </a:rPr>
              <a:t>27-28, 251</a:t>
            </a:r>
            <a:endParaRPr lang="en-US">
              <a:solidFill>
                <a:srgbClr val="00084D"/>
              </a:solidFill>
              <a:latin typeface="Arial" charset="0"/>
              <a:cs typeface="Arial" charset="0"/>
            </a:endParaRPr>
          </a:p>
        </p:txBody>
      </p:sp>
      <p:sp>
        <p:nvSpPr>
          <p:cNvPr id="41" name="Oval 40"/>
          <p:cNvSpPr>
            <a:spLocks noChangeArrowheads="1"/>
          </p:cNvSpPr>
          <p:nvPr/>
        </p:nvSpPr>
        <p:spPr bwMode="auto">
          <a:xfrm>
            <a:off x="304800" y="4876800"/>
            <a:ext cx="3962400" cy="1447800"/>
          </a:xfrm>
          <a:prstGeom prst="ellipse">
            <a:avLst/>
          </a:prstGeom>
          <a:noFill/>
          <a:ln w="76200">
            <a:solidFill>
              <a:schemeClr val="tx2"/>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a:solidFill>
                <a:srgbClr val="FFFFFF"/>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918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918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917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917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9171"/>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9170"/>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915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9157"/>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915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9161"/>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916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9165"/>
                                        </p:tgtEl>
                                        <p:attrNameLst>
                                          <p:attrName>style.visibility</p:attrName>
                                        </p:attrNameLst>
                                      </p:cBhvr>
                                      <p:to>
                                        <p:strVal val="visible"/>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49167"/>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9169"/>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9166"/>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49168"/>
                                        </p:tgtEl>
                                        <p:attrNameLst>
                                          <p:attrName>style.visibility</p:attrName>
                                        </p:attrNameLst>
                                      </p:cBhvr>
                                      <p:to>
                                        <p:strVal val="visible"/>
                                      </p:to>
                                    </p:set>
                                  </p:childTnLst>
                                </p:cTn>
                              </p:par>
                            </p:childTnLst>
                          </p:cTn>
                        </p:par>
                      </p:childTnLst>
                    </p:cTn>
                  </p:par>
                  <p:par>
                    <p:cTn id="57" fill="hold" nodeType="clickPar">
                      <p:stCondLst>
                        <p:cond delay="indefinite"/>
                      </p:stCondLst>
                      <p:childTnLst>
                        <p:par>
                          <p:cTn id="58" fill="hold" nodeType="withGroup">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49159"/>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49163"/>
                                        </p:tgtEl>
                                        <p:attrNameLst>
                                          <p:attrName>style.visibility</p:attrName>
                                        </p:attrNameLst>
                                      </p:cBhvr>
                                      <p:to>
                                        <p:strVal val="visible"/>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49160"/>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49162"/>
                                        </p:tgtEl>
                                        <p:attrNameLst>
                                          <p:attrName>style.visibility</p:attrName>
                                        </p:attrNameLst>
                                      </p:cBhvr>
                                      <p:to>
                                        <p:strVal val="visible"/>
                                      </p:to>
                                    </p:set>
                                  </p:childTnLst>
                                </p:cTn>
                              </p:par>
                            </p:childTnLst>
                          </p:cTn>
                        </p:par>
                      </p:childTnLst>
                    </p:cTn>
                  </p:par>
                  <p:par>
                    <p:cTn id="69" fill="hold" nodeType="clickPar">
                      <p:stCondLst>
                        <p:cond delay="indefinite"/>
                      </p:stCondLst>
                      <p:childTnLst>
                        <p:par>
                          <p:cTn id="70" fill="hold" nodeType="withGroup">
                            <p:stCondLst>
                              <p:cond delay="0"/>
                            </p:stCondLst>
                            <p:childTnLst>
                              <p:par>
                                <p:cTn id="71" presetID="22" presetClass="entr" presetSubtype="2" fill="hold" grpId="0" nodeType="clickEffect">
                                  <p:stCondLst>
                                    <p:cond delay="0"/>
                                  </p:stCondLst>
                                  <p:childTnLst>
                                    <p:set>
                                      <p:cBhvr>
                                        <p:cTn id="72" dur="1" fill="hold">
                                          <p:stCondLst>
                                            <p:cond delay="0"/>
                                          </p:stCondLst>
                                        </p:cTn>
                                        <p:tgtEl>
                                          <p:spTgt spid="49175"/>
                                        </p:tgtEl>
                                        <p:attrNameLst>
                                          <p:attrName>style.visibility</p:attrName>
                                        </p:attrNameLst>
                                      </p:cBhvr>
                                      <p:to>
                                        <p:strVal val="visible"/>
                                      </p:to>
                                    </p:set>
                                    <p:animEffect transition="in" filter="wipe(right)">
                                      <p:cBhvr>
                                        <p:cTn id="73" dur="500"/>
                                        <p:tgtEl>
                                          <p:spTgt spid="49175"/>
                                        </p:tgtEl>
                                      </p:cBhvr>
                                    </p:animEffect>
                                  </p:childTnLst>
                                </p:cTn>
                              </p:par>
                            </p:childTnLst>
                          </p:cTn>
                        </p:par>
                      </p:childTnLst>
                    </p:cTn>
                  </p:par>
                  <p:par>
                    <p:cTn id="74" fill="hold" nodeType="clickPar">
                      <p:stCondLst>
                        <p:cond delay="indefinite"/>
                      </p:stCondLst>
                      <p:childTnLst>
                        <p:par>
                          <p:cTn id="75" fill="hold" nodeType="withGroup">
                            <p:stCondLst>
                              <p:cond delay="0"/>
                            </p:stCondLst>
                            <p:childTnLst>
                              <p:par>
                                <p:cTn id="76" presetID="22" presetClass="entr" presetSubtype="8" fill="hold" grpId="0" nodeType="clickEffect">
                                  <p:stCondLst>
                                    <p:cond delay="0"/>
                                  </p:stCondLst>
                                  <p:childTnLst>
                                    <p:set>
                                      <p:cBhvr>
                                        <p:cTn id="77" dur="1" fill="hold">
                                          <p:stCondLst>
                                            <p:cond delay="0"/>
                                          </p:stCondLst>
                                        </p:cTn>
                                        <p:tgtEl>
                                          <p:spTgt spid="49179"/>
                                        </p:tgtEl>
                                        <p:attrNameLst>
                                          <p:attrName>style.visibility</p:attrName>
                                        </p:attrNameLst>
                                      </p:cBhvr>
                                      <p:to>
                                        <p:strVal val="visible"/>
                                      </p:to>
                                    </p:set>
                                    <p:animEffect transition="in" filter="wipe(left)">
                                      <p:cBhvr>
                                        <p:cTn id="78" dur="500"/>
                                        <p:tgtEl>
                                          <p:spTgt spid="49179"/>
                                        </p:tgtEl>
                                      </p:cBhvr>
                                    </p:animEffect>
                                  </p:childTnLst>
                                </p:cTn>
                              </p:par>
                            </p:childTnLst>
                          </p:cTn>
                        </p:par>
                      </p:childTnLst>
                    </p:cTn>
                  </p:par>
                  <p:par>
                    <p:cTn id="79" fill="hold" nodeType="clickPar">
                      <p:stCondLst>
                        <p:cond delay="indefinite"/>
                      </p:stCondLst>
                      <p:childTnLst>
                        <p:par>
                          <p:cTn id="80" fill="hold" nodeType="withGroup">
                            <p:stCondLst>
                              <p:cond delay="0"/>
                            </p:stCondLst>
                            <p:childTnLst>
                              <p:par>
                                <p:cTn id="81" presetID="22" presetClass="entr" presetSubtype="2" fill="hold" grpId="0" nodeType="clickEffect">
                                  <p:stCondLst>
                                    <p:cond delay="0"/>
                                  </p:stCondLst>
                                  <p:childTnLst>
                                    <p:set>
                                      <p:cBhvr>
                                        <p:cTn id="82" dur="1" fill="hold">
                                          <p:stCondLst>
                                            <p:cond delay="0"/>
                                          </p:stCondLst>
                                        </p:cTn>
                                        <p:tgtEl>
                                          <p:spTgt spid="49174"/>
                                        </p:tgtEl>
                                        <p:attrNameLst>
                                          <p:attrName>style.visibility</p:attrName>
                                        </p:attrNameLst>
                                      </p:cBhvr>
                                      <p:to>
                                        <p:strVal val="visible"/>
                                      </p:to>
                                    </p:set>
                                    <p:animEffect transition="in" filter="wipe(right)">
                                      <p:cBhvr>
                                        <p:cTn id="83" dur="500"/>
                                        <p:tgtEl>
                                          <p:spTgt spid="49174"/>
                                        </p:tgtEl>
                                      </p:cBhvr>
                                    </p:animEffect>
                                  </p:childTnLst>
                                </p:cTn>
                              </p:par>
                            </p:childTnLst>
                          </p:cTn>
                        </p:par>
                      </p:childTnLst>
                    </p:cTn>
                  </p:par>
                  <p:par>
                    <p:cTn id="84" fill="hold" nodeType="clickPar">
                      <p:stCondLst>
                        <p:cond delay="indefinite"/>
                      </p:stCondLst>
                      <p:childTnLst>
                        <p:par>
                          <p:cTn id="85" fill="hold" nodeType="withGroup">
                            <p:stCondLst>
                              <p:cond delay="0"/>
                            </p:stCondLst>
                            <p:childTnLst>
                              <p:par>
                                <p:cTn id="86" presetID="22" presetClass="entr" presetSubtype="8" fill="hold" grpId="0" nodeType="clickEffect">
                                  <p:stCondLst>
                                    <p:cond delay="0"/>
                                  </p:stCondLst>
                                  <p:childTnLst>
                                    <p:set>
                                      <p:cBhvr>
                                        <p:cTn id="87" dur="1" fill="hold">
                                          <p:stCondLst>
                                            <p:cond delay="0"/>
                                          </p:stCondLst>
                                        </p:cTn>
                                        <p:tgtEl>
                                          <p:spTgt spid="49178"/>
                                        </p:tgtEl>
                                        <p:attrNameLst>
                                          <p:attrName>style.visibility</p:attrName>
                                        </p:attrNameLst>
                                      </p:cBhvr>
                                      <p:to>
                                        <p:strVal val="visible"/>
                                      </p:to>
                                    </p:set>
                                    <p:animEffect transition="in" filter="wipe(left)">
                                      <p:cBhvr>
                                        <p:cTn id="88" dur="500"/>
                                        <p:tgtEl>
                                          <p:spTgt spid="49178"/>
                                        </p:tgtEl>
                                      </p:cBhvr>
                                    </p:animEffect>
                                  </p:childTnLst>
                                </p:cTn>
                              </p:par>
                            </p:childTnLst>
                          </p:cTn>
                        </p:par>
                      </p:childTnLst>
                    </p:cTn>
                  </p:par>
                  <p:par>
                    <p:cTn id="89" fill="hold" nodeType="clickPar">
                      <p:stCondLst>
                        <p:cond delay="indefinite"/>
                      </p:stCondLst>
                      <p:childTnLst>
                        <p:par>
                          <p:cTn id="90" fill="hold" nodeType="withGroup">
                            <p:stCondLst>
                              <p:cond delay="0"/>
                            </p:stCondLst>
                            <p:childTnLst>
                              <p:par>
                                <p:cTn id="91" presetID="22" presetClass="entr" presetSubtype="2" fill="hold" grpId="0" nodeType="clickEffect">
                                  <p:stCondLst>
                                    <p:cond delay="0"/>
                                  </p:stCondLst>
                                  <p:childTnLst>
                                    <p:set>
                                      <p:cBhvr>
                                        <p:cTn id="92" dur="1" fill="hold">
                                          <p:stCondLst>
                                            <p:cond delay="0"/>
                                          </p:stCondLst>
                                        </p:cTn>
                                        <p:tgtEl>
                                          <p:spTgt spid="49176"/>
                                        </p:tgtEl>
                                        <p:attrNameLst>
                                          <p:attrName>style.visibility</p:attrName>
                                        </p:attrNameLst>
                                      </p:cBhvr>
                                      <p:to>
                                        <p:strVal val="visible"/>
                                      </p:to>
                                    </p:set>
                                    <p:animEffect transition="in" filter="wipe(right)">
                                      <p:cBhvr>
                                        <p:cTn id="93" dur="500"/>
                                        <p:tgtEl>
                                          <p:spTgt spid="49176"/>
                                        </p:tgtEl>
                                      </p:cBhvr>
                                    </p:animEffect>
                                  </p:childTnLst>
                                </p:cTn>
                              </p:par>
                            </p:childTnLst>
                          </p:cTn>
                        </p:par>
                      </p:childTnLst>
                    </p:cTn>
                  </p:par>
                  <p:par>
                    <p:cTn id="94" fill="hold" nodeType="clickPar">
                      <p:stCondLst>
                        <p:cond delay="indefinite"/>
                      </p:stCondLst>
                      <p:childTnLst>
                        <p:par>
                          <p:cTn id="95" fill="hold" nodeType="withGroup">
                            <p:stCondLst>
                              <p:cond delay="0"/>
                            </p:stCondLst>
                            <p:childTnLst>
                              <p:par>
                                <p:cTn id="96" presetID="22" presetClass="entr" presetSubtype="8" fill="hold" grpId="0" nodeType="clickEffect">
                                  <p:stCondLst>
                                    <p:cond delay="0"/>
                                  </p:stCondLst>
                                  <p:childTnLst>
                                    <p:set>
                                      <p:cBhvr>
                                        <p:cTn id="97" dur="1" fill="hold">
                                          <p:stCondLst>
                                            <p:cond delay="0"/>
                                          </p:stCondLst>
                                        </p:cTn>
                                        <p:tgtEl>
                                          <p:spTgt spid="49177"/>
                                        </p:tgtEl>
                                        <p:attrNameLst>
                                          <p:attrName>style.visibility</p:attrName>
                                        </p:attrNameLst>
                                      </p:cBhvr>
                                      <p:to>
                                        <p:strVal val="visible"/>
                                      </p:to>
                                    </p:set>
                                    <p:animEffect transition="in" filter="wipe(left)">
                                      <p:cBhvr>
                                        <p:cTn id="98" dur="500"/>
                                        <p:tgtEl>
                                          <p:spTgt spid="49177"/>
                                        </p:tgtEl>
                                      </p:cBhvr>
                                    </p:animEffect>
                                  </p:childTnLst>
                                </p:cTn>
                              </p:par>
                            </p:childTnLst>
                          </p:cTn>
                        </p:par>
                      </p:childTnLst>
                    </p:cTn>
                  </p:par>
                  <p:par>
                    <p:cTn id="99" fill="hold" nodeType="clickPar">
                      <p:stCondLst>
                        <p:cond delay="indefinite"/>
                      </p:stCondLst>
                      <p:childTnLst>
                        <p:par>
                          <p:cTn id="100" fill="hold" nodeType="withGroup">
                            <p:stCondLst>
                              <p:cond delay="0"/>
                            </p:stCondLst>
                            <p:childTnLst>
                              <p:par>
                                <p:cTn id="101" presetID="35" presetClass="entr" presetSubtype="0" fill="hold" grpId="0" nodeType="clickEffect">
                                  <p:stCondLst>
                                    <p:cond delay="0"/>
                                  </p:stCondLst>
                                  <p:childTnLst>
                                    <p:set>
                                      <p:cBhvr>
                                        <p:cTn id="102" dur="1" fill="hold">
                                          <p:stCondLst>
                                            <p:cond delay="0"/>
                                          </p:stCondLst>
                                        </p:cTn>
                                        <p:tgtEl>
                                          <p:spTgt spid="49191"/>
                                        </p:tgtEl>
                                        <p:attrNameLst>
                                          <p:attrName>style.visibility</p:attrName>
                                        </p:attrNameLst>
                                      </p:cBhvr>
                                      <p:to>
                                        <p:strVal val="visible"/>
                                      </p:to>
                                    </p:set>
                                    <p:animEffect transition="in" filter="fade">
                                      <p:cBhvr>
                                        <p:cTn id="103" dur="2000"/>
                                        <p:tgtEl>
                                          <p:spTgt spid="49191"/>
                                        </p:tgtEl>
                                      </p:cBhvr>
                                    </p:animEffect>
                                    <p:anim calcmode="lin" valueType="num">
                                      <p:cBhvr>
                                        <p:cTn id="104" dur="2000" fill="hold"/>
                                        <p:tgtEl>
                                          <p:spTgt spid="49191"/>
                                        </p:tgtEl>
                                        <p:attrNameLst>
                                          <p:attrName>style.rotation</p:attrName>
                                        </p:attrNameLst>
                                      </p:cBhvr>
                                      <p:tavLst>
                                        <p:tav tm="0">
                                          <p:val>
                                            <p:fltVal val="720"/>
                                          </p:val>
                                        </p:tav>
                                        <p:tav tm="100000">
                                          <p:val>
                                            <p:fltVal val="0"/>
                                          </p:val>
                                        </p:tav>
                                      </p:tavLst>
                                    </p:anim>
                                    <p:anim calcmode="lin" valueType="num">
                                      <p:cBhvr>
                                        <p:cTn id="105" dur="2000" fill="hold"/>
                                        <p:tgtEl>
                                          <p:spTgt spid="49191"/>
                                        </p:tgtEl>
                                        <p:attrNameLst>
                                          <p:attrName>ppt_h</p:attrName>
                                        </p:attrNameLst>
                                      </p:cBhvr>
                                      <p:tavLst>
                                        <p:tav tm="0">
                                          <p:val>
                                            <p:fltVal val="0"/>
                                          </p:val>
                                        </p:tav>
                                        <p:tav tm="100000">
                                          <p:val>
                                            <p:strVal val="#ppt_h"/>
                                          </p:val>
                                        </p:tav>
                                      </p:tavLst>
                                    </p:anim>
                                    <p:anim calcmode="lin" valueType="num">
                                      <p:cBhvr>
                                        <p:cTn id="106" dur="2000" fill="hold"/>
                                        <p:tgtEl>
                                          <p:spTgt spid="49191"/>
                                        </p:tgtEl>
                                        <p:attrNameLst>
                                          <p:attrName>ppt_w</p:attrName>
                                        </p:attrNameLst>
                                      </p:cBhvr>
                                      <p:tavLst>
                                        <p:tav tm="0">
                                          <p:val>
                                            <p:fltVal val="0"/>
                                          </p:val>
                                        </p:tav>
                                        <p:tav tm="100000">
                                          <p:val>
                                            <p:strVal val="#ppt_w"/>
                                          </p:val>
                                        </p:tav>
                                      </p:tavLst>
                                    </p:anim>
                                  </p:childTnLst>
                                </p:cTn>
                              </p:par>
                            </p:childTnLst>
                          </p:cTn>
                        </p:par>
                      </p:childTnLst>
                    </p:cTn>
                  </p:par>
                  <p:par>
                    <p:cTn id="107" fill="hold" nodeType="clickPar">
                      <p:stCondLst>
                        <p:cond delay="indefinite"/>
                      </p:stCondLst>
                      <p:childTnLst>
                        <p:par>
                          <p:cTn id="108" fill="hold" nodeType="withGroup">
                            <p:stCondLst>
                              <p:cond delay="0"/>
                            </p:stCondLst>
                            <p:childTnLst>
                              <p:par>
                                <p:cTn id="109" presetID="26" presetClass="entr" presetSubtype="0" fill="hold" grpId="0" nodeType="clickEffect">
                                  <p:stCondLst>
                                    <p:cond delay="0"/>
                                  </p:stCondLst>
                                  <p:childTnLst>
                                    <p:set>
                                      <p:cBhvr>
                                        <p:cTn id="110" dur="1" fill="hold">
                                          <p:stCondLst>
                                            <p:cond delay="0"/>
                                          </p:stCondLst>
                                        </p:cTn>
                                        <p:tgtEl>
                                          <p:spTgt spid="49182"/>
                                        </p:tgtEl>
                                        <p:attrNameLst>
                                          <p:attrName>style.visibility</p:attrName>
                                        </p:attrNameLst>
                                      </p:cBhvr>
                                      <p:to>
                                        <p:strVal val="visible"/>
                                      </p:to>
                                    </p:set>
                                    <p:animEffect transition="in" filter="wipe(down)">
                                      <p:cBhvr>
                                        <p:cTn id="111" dur="580">
                                          <p:stCondLst>
                                            <p:cond delay="0"/>
                                          </p:stCondLst>
                                        </p:cTn>
                                        <p:tgtEl>
                                          <p:spTgt spid="49182"/>
                                        </p:tgtEl>
                                      </p:cBhvr>
                                    </p:animEffect>
                                    <p:anim calcmode="lin" valueType="num">
                                      <p:cBhvr>
                                        <p:cTn id="112" dur="1822" tmFilter="0,0; 0.14,0.36; 0.43,0.73; 0.71,0.91; 1.0,1.0">
                                          <p:stCondLst>
                                            <p:cond delay="0"/>
                                          </p:stCondLst>
                                        </p:cTn>
                                        <p:tgtEl>
                                          <p:spTgt spid="49182"/>
                                        </p:tgtEl>
                                        <p:attrNameLst>
                                          <p:attrName>ppt_x</p:attrName>
                                        </p:attrNameLst>
                                      </p:cBhvr>
                                      <p:tavLst>
                                        <p:tav tm="0">
                                          <p:val>
                                            <p:strVal val="#ppt_x-0.25"/>
                                          </p:val>
                                        </p:tav>
                                        <p:tav tm="100000">
                                          <p:val>
                                            <p:strVal val="#ppt_x"/>
                                          </p:val>
                                        </p:tav>
                                      </p:tavLst>
                                    </p:anim>
                                    <p:anim calcmode="lin" valueType="num">
                                      <p:cBhvr>
                                        <p:cTn id="113" dur="664" tmFilter="0.0,0.0; 0.25,0.07; 0.50,0.2; 0.75,0.467; 1.0,1.0">
                                          <p:stCondLst>
                                            <p:cond delay="0"/>
                                          </p:stCondLst>
                                        </p:cTn>
                                        <p:tgtEl>
                                          <p:spTgt spid="49182"/>
                                        </p:tgtEl>
                                        <p:attrNameLst>
                                          <p:attrName>ppt_y</p:attrName>
                                        </p:attrNameLst>
                                      </p:cBhvr>
                                      <p:tavLst>
                                        <p:tav tm="0" fmla="#ppt_y-sin(pi*$)/3">
                                          <p:val>
                                            <p:fltVal val="0.5"/>
                                          </p:val>
                                        </p:tav>
                                        <p:tav tm="100000">
                                          <p:val>
                                            <p:fltVal val="1"/>
                                          </p:val>
                                        </p:tav>
                                      </p:tavLst>
                                    </p:anim>
                                    <p:anim calcmode="lin" valueType="num">
                                      <p:cBhvr>
                                        <p:cTn id="114" dur="664" tmFilter="0, 0; 0.125,0.2665; 0.25,0.4; 0.375,0.465; 0.5,0.5;  0.625,0.535; 0.75,0.6; 0.875,0.7335; 1,1">
                                          <p:stCondLst>
                                            <p:cond delay="664"/>
                                          </p:stCondLst>
                                        </p:cTn>
                                        <p:tgtEl>
                                          <p:spTgt spid="49182"/>
                                        </p:tgtEl>
                                        <p:attrNameLst>
                                          <p:attrName>ppt_y</p:attrName>
                                        </p:attrNameLst>
                                      </p:cBhvr>
                                      <p:tavLst>
                                        <p:tav tm="0" fmla="#ppt_y-sin(pi*$)/9">
                                          <p:val>
                                            <p:fltVal val="0"/>
                                          </p:val>
                                        </p:tav>
                                        <p:tav tm="100000">
                                          <p:val>
                                            <p:fltVal val="1"/>
                                          </p:val>
                                        </p:tav>
                                      </p:tavLst>
                                    </p:anim>
                                    <p:anim calcmode="lin" valueType="num">
                                      <p:cBhvr>
                                        <p:cTn id="115" dur="332" tmFilter="0, 0; 0.125,0.2665; 0.25,0.4; 0.375,0.465; 0.5,0.5;  0.625,0.535; 0.75,0.6; 0.875,0.7335; 1,1">
                                          <p:stCondLst>
                                            <p:cond delay="1324"/>
                                          </p:stCondLst>
                                        </p:cTn>
                                        <p:tgtEl>
                                          <p:spTgt spid="49182"/>
                                        </p:tgtEl>
                                        <p:attrNameLst>
                                          <p:attrName>ppt_y</p:attrName>
                                        </p:attrNameLst>
                                      </p:cBhvr>
                                      <p:tavLst>
                                        <p:tav tm="0" fmla="#ppt_y-sin(pi*$)/27">
                                          <p:val>
                                            <p:fltVal val="0"/>
                                          </p:val>
                                        </p:tav>
                                        <p:tav tm="100000">
                                          <p:val>
                                            <p:fltVal val="1"/>
                                          </p:val>
                                        </p:tav>
                                      </p:tavLst>
                                    </p:anim>
                                    <p:anim calcmode="lin" valueType="num">
                                      <p:cBhvr>
                                        <p:cTn id="116" dur="164" tmFilter="0, 0; 0.125,0.2665; 0.25,0.4; 0.375,0.465; 0.5,0.5;  0.625,0.535; 0.75,0.6; 0.875,0.7335; 1,1">
                                          <p:stCondLst>
                                            <p:cond delay="1656"/>
                                          </p:stCondLst>
                                        </p:cTn>
                                        <p:tgtEl>
                                          <p:spTgt spid="49182"/>
                                        </p:tgtEl>
                                        <p:attrNameLst>
                                          <p:attrName>ppt_y</p:attrName>
                                        </p:attrNameLst>
                                      </p:cBhvr>
                                      <p:tavLst>
                                        <p:tav tm="0" fmla="#ppt_y-sin(pi*$)/81">
                                          <p:val>
                                            <p:fltVal val="0"/>
                                          </p:val>
                                        </p:tav>
                                        <p:tav tm="100000">
                                          <p:val>
                                            <p:fltVal val="1"/>
                                          </p:val>
                                        </p:tav>
                                      </p:tavLst>
                                    </p:anim>
                                    <p:animScale>
                                      <p:cBhvr>
                                        <p:cTn id="117" dur="26">
                                          <p:stCondLst>
                                            <p:cond delay="650"/>
                                          </p:stCondLst>
                                        </p:cTn>
                                        <p:tgtEl>
                                          <p:spTgt spid="49182"/>
                                        </p:tgtEl>
                                      </p:cBhvr>
                                      <p:to x="100000" y="60000"/>
                                    </p:animScale>
                                    <p:animScale>
                                      <p:cBhvr>
                                        <p:cTn id="118" dur="166" decel="50000">
                                          <p:stCondLst>
                                            <p:cond delay="676"/>
                                          </p:stCondLst>
                                        </p:cTn>
                                        <p:tgtEl>
                                          <p:spTgt spid="49182"/>
                                        </p:tgtEl>
                                      </p:cBhvr>
                                      <p:to x="100000" y="100000"/>
                                    </p:animScale>
                                    <p:animScale>
                                      <p:cBhvr>
                                        <p:cTn id="119" dur="26">
                                          <p:stCondLst>
                                            <p:cond delay="1312"/>
                                          </p:stCondLst>
                                        </p:cTn>
                                        <p:tgtEl>
                                          <p:spTgt spid="49182"/>
                                        </p:tgtEl>
                                      </p:cBhvr>
                                      <p:to x="100000" y="80000"/>
                                    </p:animScale>
                                    <p:animScale>
                                      <p:cBhvr>
                                        <p:cTn id="120" dur="166" decel="50000">
                                          <p:stCondLst>
                                            <p:cond delay="1338"/>
                                          </p:stCondLst>
                                        </p:cTn>
                                        <p:tgtEl>
                                          <p:spTgt spid="49182"/>
                                        </p:tgtEl>
                                      </p:cBhvr>
                                      <p:to x="100000" y="100000"/>
                                    </p:animScale>
                                    <p:animScale>
                                      <p:cBhvr>
                                        <p:cTn id="121" dur="26">
                                          <p:stCondLst>
                                            <p:cond delay="1642"/>
                                          </p:stCondLst>
                                        </p:cTn>
                                        <p:tgtEl>
                                          <p:spTgt spid="49182"/>
                                        </p:tgtEl>
                                      </p:cBhvr>
                                      <p:to x="100000" y="90000"/>
                                    </p:animScale>
                                    <p:animScale>
                                      <p:cBhvr>
                                        <p:cTn id="122" dur="166" decel="50000">
                                          <p:stCondLst>
                                            <p:cond delay="1668"/>
                                          </p:stCondLst>
                                        </p:cTn>
                                        <p:tgtEl>
                                          <p:spTgt spid="49182"/>
                                        </p:tgtEl>
                                      </p:cBhvr>
                                      <p:to x="100000" y="100000"/>
                                    </p:animScale>
                                    <p:animScale>
                                      <p:cBhvr>
                                        <p:cTn id="123" dur="26">
                                          <p:stCondLst>
                                            <p:cond delay="1808"/>
                                          </p:stCondLst>
                                        </p:cTn>
                                        <p:tgtEl>
                                          <p:spTgt spid="49182"/>
                                        </p:tgtEl>
                                      </p:cBhvr>
                                      <p:to x="100000" y="95000"/>
                                    </p:animScale>
                                    <p:animScale>
                                      <p:cBhvr>
                                        <p:cTn id="124" dur="166" decel="50000">
                                          <p:stCondLst>
                                            <p:cond delay="1834"/>
                                          </p:stCondLst>
                                        </p:cTn>
                                        <p:tgtEl>
                                          <p:spTgt spid="49182"/>
                                        </p:tgtEl>
                                      </p:cBhvr>
                                      <p:to x="100000" y="100000"/>
                                    </p:animScale>
                                  </p:childTnLst>
                                </p:cTn>
                              </p:par>
                            </p:childTnLst>
                          </p:cTn>
                        </p:par>
                      </p:childTnLst>
                    </p:cTn>
                  </p:par>
                  <p:par>
                    <p:cTn id="125" fill="hold" nodeType="clickPar">
                      <p:stCondLst>
                        <p:cond delay="indefinite"/>
                      </p:stCondLst>
                      <p:childTnLst>
                        <p:par>
                          <p:cTn id="126" fill="hold" nodeType="withGroup">
                            <p:stCondLst>
                              <p:cond delay="0"/>
                            </p:stCondLst>
                            <p:childTnLst>
                              <p:par>
                                <p:cTn id="127" presetID="26" presetClass="entr" presetSubtype="0" fill="hold" grpId="0" nodeType="clickEffect">
                                  <p:stCondLst>
                                    <p:cond delay="0"/>
                                  </p:stCondLst>
                                  <p:childTnLst>
                                    <p:set>
                                      <p:cBhvr>
                                        <p:cTn id="128" dur="1" fill="hold">
                                          <p:stCondLst>
                                            <p:cond delay="0"/>
                                          </p:stCondLst>
                                        </p:cTn>
                                        <p:tgtEl>
                                          <p:spTgt spid="49183"/>
                                        </p:tgtEl>
                                        <p:attrNameLst>
                                          <p:attrName>style.visibility</p:attrName>
                                        </p:attrNameLst>
                                      </p:cBhvr>
                                      <p:to>
                                        <p:strVal val="visible"/>
                                      </p:to>
                                    </p:set>
                                    <p:animEffect transition="in" filter="wipe(down)">
                                      <p:cBhvr>
                                        <p:cTn id="129" dur="580">
                                          <p:stCondLst>
                                            <p:cond delay="0"/>
                                          </p:stCondLst>
                                        </p:cTn>
                                        <p:tgtEl>
                                          <p:spTgt spid="49183"/>
                                        </p:tgtEl>
                                      </p:cBhvr>
                                    </p:animEffect>
                                    <p:anim calcmode="lin" valueType="num">
                                      <p:cBhvr>
                                        <p:cTn id="130" dur="1822" tmFilter="0,0; 0.14,0.36; 0.43,0.73; 0.71,0.91; 1.0,1.0">
                                          <p:stCondLst>
                                            <p:cond delay="0"/>
                                          </p:stCondLst>
                                        </p:cTn>
                                        <p:tgtEl>
                                          <p:spTgt spid="49183"/>
                                        </p:tgtEl>
                                        <p:attrNameLst>
                                          <p:attrName>ppt_x</p:attrName>
                                        </p:attrNameLst>
                                      </p:cBhvr>
                                      <p:tavLst>
                                        <p:tav tm="0">
                                          <p:val>
                                            <p:strVal val="#ppt_x-0.25"/>
                                          </p:val>
                                        </p:tav>
                                        <p:tav tm="100000">
                                          <p:val>
                                            <p:strVal val="#ppt_x"/>
                                          </p:val>
                                        </p:tav>
                                      </p:tavLst>
                                    </p:anim>
                                    <p:anim calcmode="lin" valueType="num">
                                      <p:cBhvr>
                                        <p:cTn id="131" dur="664" tmFilter="0.0,0.0; 0.25,0.07; 0.50,0.2; 0.75,0.467; 1.0,1.0">
                                          <p:stCondLst>
                                            <p:cond delay="0"/>
                                          </p:stCondLst>
                                        </p:cTn>
                                        <p:tgtEl>
                                          <p:spTgt spid="49183"/>
                                        </p:tgtEl>
                                        <p:attrNameLst>
                                          <p:attrName>ppt_y</p:attrName>
                                        </p:attrNameLst>
                                      </p:cBhvr>
                                      <p:tavLst>
                                        <p:tav tm="0" fmla="#ppt_y-sin(pi*$)/3">
                                          <p:val>
                                            <p:fltVal val="0.5"/>
                                          </p:val>
                                        </p:tav>
                                        <p:tav tm="100000">
                                          <p:val>
                                            <p:fltVal val="1"/>
                                          </p:val>
                                        </p:tav>
                                      </p:tavLst>
                                    </p:anim>
                                    <p:anim calcmode="lin" valueType="num">
                                      <p:cBhvr>
                                        <p:cTn id="132" dur="664" tmFilter="0, 0; 0.125,0.2665; 0.25,0.4; 0.375,0.465; 0.5,0.5;  0.625,0.535; 0.75,0.6; 0.875,0.7335; 1,1">
                                          <p:stCondLst>
                                            <p:cond delay="664"/>
                                          </p:stCondLst>
                                        </p:cTn>
                                        <p:tgtEl>
                                          <p:spTgt spid="49183"/>
                                        </p:tgtEl>
                                        <p:attrNameLst>
                                          <p:attrName>ppt_y</p:attrName>
                                        </p:attrNameLst>
                                      </p:cBhvr>
                                      <p:tavLst>
                                        <p:tav tm="0" fmla="#ppt_y-sin(pi*$)/9">
                                          <p:val>
                                            <p:fltVal val="0"/>
                                          </p:val>
                                        </p:tav>
                                        <p:tav tm="100000">
                                          <p:val>
                                            <p:fltVal val="1"/>
                                          </p:val>
                                        </p:tav>
                                      </p:tavLst>
                                    </p:anim>
                                    <p:anim calcmode="lin" valueType="num">
                                      <p:cBhvr>
                                        <p:cTn id="133" dur="332" tmFilter="0, 0; 0.125,0.2665; 0.25,0.4; 0.375,0.465; 0.5,0.5;  0.625,0.535; 0.75,0.6; 0.875,0.7335; 1,1">
                                          <p:stCondLst>
                                            <p:cond delay="1324"/>
                                          </p:stCondLst>
                                        </p:cTn>
                                        <p:tgtEl>
                                          <p:spTgt spid="49183"/>
                                        </p:tgtEl>
                                        <p:attrNameLst>
                                          <p:attrName>ppt_y</p:attrName>
                                        </p:attrNameLst>
                                      </p:cBhvr>
                                      <p:tavLst>
                                        <p:tav tm="0" fmla="#ppt_y-sin(pi*$)/27">
                                          <p:val>
                                            <p:fltVal val="0"/>
                                          </p:val>
                                        </p:tav>
                                        <p:tav tm="100000">
                                          <p:val>
                                            <p:fltVal val="1"/>
                                          </p:val>
                                        </p:tav>
                                      </p:tavLst>
                                    </p:anim>
                                    <p:anim calcmode="lin" valueType="num">
                                      <p:cBhvr>
                                        <p:cTn id="134" dur="164" tmFilter="0, 0; 0.125,0.2665; 0.25,0.4; 0.375,0.465; 0.5,0.5;  0.625,0.535; 0.75,0.6; 0.875,0.7335; 1,1">
                                          <p:stCondLst>
                                            <p:cond delay="1656"/>
                                          </p:stCondLst>
                                        </p:cTn>
                                        <p:tgtEl>
                                          <p:spTgt spid="49183"/>
                                        </p:tgtEl>
                                        <p:attrNameLst>
                                          <p:attrName>ppt_y</p:attrName>
                                        </p:attrNameLst>
                                      </p:cBhvr>
                                      <p:tavLst>
                                        <p:tav tm="0" fmla="#ppt_y-sin(pi*$)/81">
                                          <p:val>
                                            <p:fltVal val="0"/>
                                          </p:val>
                                        </p:tav>
                                        <p:tav tm="100000">
                                          <p:val>
                                            <p:fltVal val="1"/>
                                          </p:val>
                                        </p:tav>
                                      </p:tavLst>
                                    </p:anim>
                                    <p:animScale>
                                      <p:cBhvr>
                                        <p:cTn id="135" dur="26">
                                          <p:stCondLst>
                                            <p:cond delay="650"/>
                                          </p:stCondLst>
                                        </p:cTn>
                                        <p:tgtEl>
                                          <p:spTgt spid="49183"/>
                                        </p:tgtEl>
                                      </p:cBhvr>
                                      <p:to x="100000" y="60000"/>
                                    </p:animScale>
                                    <p:animScale>
                                      <p:cBhvr>
                                        <p:cTn id="136" dur="166" decel="50000">
                                          <p:stCondLst>
                                            <p:cond delay="676"/>
                                          </p:stCondLst>
                                        </p:cTn>
                                        <p:tgtEl>
                                          <p:spTgt spid="49183"/>
                                        </p:tgtEl>
                                      </p:cBhvr>
                                      <p:to x="100000" y="100000"/>
                                    </p:animScale>
                                    <p:animScale>
                                      <p:cBhvr>
                                        <p:cTn id="137" dur="26">
                                          <p:stCondLst>
                                            <p:cond delay="1312"/>
                                          </p:stCondLst>
                                        </p:cTn>
                                        <p:tgtEl>
                                          <p:spTgt spid="49183"/>
                                        </p:tgtEl>
                                      </p:cBhvr>
                                      <p:to x="100000" y="80000"/>
                                    </p:animScale>
                                    <p:animScale>
                                      <p:cBhvr>
                                        <p:cTn id="138" dur="166" decel="50000">
                                          <p:stCondLst>
                                            <p:cond delay="1338"/>
                                          </p:stCondLst>
                                        </p:cTn>
                                        <p:tgtEl>
                                          <p:spTgt spid="49183"/>
                                        </p:tgtEl>
                                      </p:cBhvr>
                                      <p:to x="100000" y="100000"/>
                                    </p:animScale>
                                    <p:animScale>
                                      <p:cBhvr>
                                        <p:cTn id="139" dur="26">
                                          <p:stCondLst>
                                            <p:cond delay="1642"/>
                                          </p:stCondLst>
                                        </p:cTn>
                                        <p:tgtEl>
                                          <p:spTgt spid="49183"/>
                                        </p:tgtEl>
                                      </p:cBhvr>
                                      <p:to x="100000" y="90000"/>
                                    </p:animScale>
                                    <p:animScale>
                                      <p:cBhvr>
                                        <p:cTn id="140" dur="166" decel="50000">
                                          <p:stCondLst>
                                            <p:cond delay="1668"/>
                                          </p:stCondLst>
                                        </p:cTn>
                                        <p:tgtEl>
                                          <p:spTgt spid="49183"/>
                                        </p:tgtEl>
                                      </p:cBhvr>
                                      <p:to x="100000" y="100000"/>
                                    </p:animScale>
                                    <p:animScale>
                                      <p:cBhvr>
                                        <p:cTn id="141" dur="26">
                                          <p:stCondLst>
                                            <p:cond delay="1808"/>
                                          </p:stCondLst>
                                        </p:cTn>
                                        <p:tgtEl>
                                          <p:spTgt spid="49183"/>
                                        </p:tgtEl>
                                      </p:cBhvr>
                                      <p:to x="100000" y="95000"/>
                                    </p:animScale>
                                    <p:animScale>
                                      <p:cBhvr>
                                        <p:cTn id="142" dur="166" decel="50000">
                                          <p:stCondLst>
                                            <p:cond delay="1834"/>
                                          </p:stCondLst>
                                        </p:cTn>
                                        <p:tgtEl>
                                          <p:spTgt spid="49183"/>
                                        </p:tgtEl>
                                      </p:cBhvr>
                                      <p:to x="100000" y="100000"/>
                                    </p:animScale>
                                  </p:childTnLst>
                                </p:cTn>
                              </p:par>
                            </p:childTnLst>
                          </p:cTn>
                        </p:par>
                      </p:childTnLst>
                    </p:cTn>
                  </p:par>
                  <p:par>
                    <p:cTn id="143" fill="hold" nodeType="clickPar">
                      <p:stCondLst>
                        <p:cond delay="indefinite"/>
                      </p:stCondLst>
                      <p:childTnLst>
                        <p:par>
                          <p:cTn id="144" fill="hold" nodeType="withGroup">
                            <p:stCondLst>
                              <p:cond delay="0"/>
                            </p:stCondLst>
                            <p:childTnLst>
                              <p:par>
                                <p:cTn id="145" presetID="26" presetClass="entr" presetSubtype="0" fill="hold" grpId="0" nodeType="clickEffect">
                                  <p:stCondLst>
                                    <p:cond delay="0"/>
                                  </p:stCondLst>
                                  <p:childTnLst>
                                    <p:set>
                                      <p:cBhvr>
                                        <p:cTn id="146" dur="1" fill="hold">
                                          <p:stCondLst>
                                            <p:cond delay="0"/>
                                          </p:stCondLst>
                                        </p:cTn>
                                        <p:tgtEl>
                                          <p:spTgt spid="49184"/>
                                        </p:tgtEl>
                                        <p:attrNameLst>
                                          <p:attrName>style.visibility</p:attrName>
                                        </p:attrNameLst>
                                      </p:cBhvr>
                                      <p:to>
                                        <p:strVal val="visible"/>
                                      </p:to>
                                    </p:set>
                                    <p:animEffect transition="in" filter="wipe(down)">
                                      <p:cBhvr>
                                        <p:cTn id="147" dur="580">
                                          <p:stCondLst>
                                            <p:cond delay="0"/>
                                          </p:stCondLst>
                                        </p:cTn>
                                        <p:tgtEl>
                                          <p:spTgt spid="49184"/>
                                        </p:tgtEl>
                                      </p:cBhvr>
                                    </p:animEffect>
                                    <p:anim calcmode="lin" valueType="num">
                                      <p:cBhvr>
                                        <p:cTn id="148" dur="1822" tmFilter="0,0; 0.14,0.36; 0.43,0.73; 0.71,0.91; 1.0,1.0">
                                          <p:stCondLst>
                                            <p:cond delay="0"/>
                                          </p:stCondLst>
                                        </p:cTn>
                                        <p:tgtEl>
                                          <p:spTgt spid="49184"/>
                                        </p:tgtEl>
                                        <p:attrNameLst>
                                          <p:attrName>ppt_x</p:attrName>
                                        </p:attrNameLst>
                                      </p:cBhvr>
                                      <p:tavLst>
                                        <p:tav tm="0">
                                          <p:val>
                                            <p:strVal val="#ppt_x-0.25"/>
                                          </p:val>
                                        </p:tav>
                                        <p:tav tm="100000">
                                          <p:val>
                                            <p:strVal val="#ppt_x"/>
                                          </p:val>
                                        </p:tav>
                                      </p:tavLst>
                                    </p:anim>
                                    <p:anim calcmode="lin" valueType="num">
                                      <p:cBhvr>
                                        <p:cTn id="149" dur="664" tmFilter="0.0,0.0; 0.25,0.07; 0.50,0.2; 0.75,0.467; 1.0,1.0">
                                          <p:stCondLst>
                                            <p:cond delay="0"/>
                                          </p:stCondLst>
                                        </p:cTn>
                                        <p:tgtEl>
                                          <p:spTgt spid="49184"/>
                                        </p:tgtEl>
                                        <p:attrNameLst>
                                          <p:attrName>ppt_y</p:attrName>
                                        </p:attrNameLst>
                                      </p:cBhvr>
                                      <p:tavLst>
                                        <p:tav tm="0" fmla="#ppt_y-sin(pi*$)/3">
                                          <p:val>
                                            <p:fltVal val="0.5"/>
                                          </p:val>
                                        </p:tav>
                                        <p:tav tm="100000">
                                          <p:val>
                                            <p:fltVal val="1"/>
                                          </p:val>
                                        </p:tav>
                                      </p:tavLst>
                                    </p:anim>
                                    <p:anim calcmode="lin" valueType="num">
                                      <p:cBhvr>
                                        <p:cTn id="150" dur="664" tmFilter="0, 0; 0.125,0.2665; 0.25,0.4; 0.375,0.465; 0.5,0.5;  0.625,0.535; 0.75,0.6; 0.875,0.7335; 1,1">
                                          <p:stCondLst>
                                            <p:cond delay="664"/>
                                          </p:stCondLst>
                                        </p:cTn>
                                        <p:tgtEl>
                                          <p:spTgt spid="49184"/>
                                        </p:tgtEl>
                                        <p:attrNameLst>
                                          <p:attrName>ppt_y</p:attrName>
                                        </p:attrNameLst>
                                      </p:cBhvr>
                                      <p:tavLst>
                                        <p:tav tm="0" fmla="#ppt_y-sin(pi*$)/9">
                                          <p:val>
                                            <p:fltVal val="0"/>
                                          </p:val>
                                        </p:tav>
                                        <p:tav tm="100000">
                                          <p:val>
                                            <p:fltVal val="1"/>
                                          </p:val>
                                        </p:tav>
                                      </p:tavLst>
                                    </p:anim>
                                    <p:anim calcmode="lin" valueType="num">
                                      <p:cBhvr>
                                        <p:cTn id="151" dur="332" tmFilter="0, 0; 0.125,0.2665; 0.25,0.4; 0.375,0.465; 0.5,0.5;  0.625,0.535; 0.75,0.6; 0.875,0.7335; 1,1">
                                          <p:stCondLst>
                                            <p:cond delay="1324"/>
                                          </p:stCondLst>
                                        </p:cTn>
                                        <p:tgtEl>
                                          <p:spTgt spid="49184"/>
                                        </p:tgtEl>
                                        <p:attrNameLst>
                                          <p:attrName>ppt_y</p:attrName>
                                        </p:attrNameLst>
                                      </p:cBhvr>
                                      <p:tavLst>
                                        <p:tav tm="0" fmla="#ppt_y-sin(pi*$)/27">
                                          <p:val>
                                            <p:fltVal val="0"/>
                                          </p:val>
                                        </p:tav>
                                        <p:tav tm="100000">
                                          <p:val>
                                            <p:fltVal val="1"/>
                                          </p:val>
                                        </p:tav>
                                      </p:tavLst>
                                    </p:anim>
                                    <p:anim calcmode="lin" valueType="num">
                                      <p:cBhvr>
                                        <p:cTn id="152" dur="164" tmFilter="0, 0; 0.125,0.2665; 0.25,0.4; 0.375,0.465; 0.5,0.5;  0.625,0.535; 0.75,0.6; 0.875,0.7335; 1,1">
                                          <p:stCondLst>
                                            <p:cond delay="1656"/>
                                          </p:stCondLst>
                                        </p:cTn>
                                        <p:tgtEl>
                                          <p:spTgt spid="49184"/>
                                        </p:tgtEl>
                                        <p:attrNameLst>
                                          <p:attrName>ppt_y</p:attrName>
                                        </p:attrNameLst>
                                      </p:cBhvr>
                                      <p:tavLst>
                                        <p:tav tm="0" fmla="#ppt_y-sin(pi*$)/81">
                                          <p:val>
                                            <p:fltVal val="0"/>
                                          </p:val>
                                        </p:tav>
                                        <p:tav tm="100000">
                                          <p:val>
                                            <p:fltVal val="1"/>
                                          </p:val>
                                        </p:tav>
                                      </p:tavLst>
                                    </p:anim>
                                    <p:animScale>
                                      <p:cBhvr>
                                        <p:cTn id="153" dur="26">
                                          <p:stCondLst>
                                            <p:cond delay="650"/>
                                          </p:stCondLst>
                                        </p:cTn>
                                        <p:tgtEl>
                                          <p:spTgt spid="49184"/>
                                        </p:tgtEl>
                                      </p:cBhvr>
                                      <p:to x="100000" y="60000"/>
                                    </p:animScale>
                                    <p:animScale>
                                      <p:cBhvr>
                                        <p:cTn id="154" dur="166" decel="50000">
                                          <p:stCondLst>
                                            <p:cond delay="676"/>
                                          </p:stCondLst>
                                        </p:cTn>
                                        <p:tgtEl>
                                          <p:spTgt spid="49184"/>
                                        </p:tgtEl>
                                      </p:cBhvr>
                                      <p:to x="100000" y="100000"/>
                                    </p:animScale>
                                    <p:animScale>
                                      <p:cBhvr>
                                        <p:cTn id="155" dur="26">
                                          <p:stCondLst>
                                            <p:cond delay="1312"/>
                                          </p:stCondLst>
                                        </p:cTn>
                                        <p:tgtEl>
                                          <p:spTgt spid="49184"/>
                                        </p:tgtEl>
                                      </p:cBhvr>
                                      <p:to x="100000" y="80000"/>
                                    </p:animScale>
                                    <p:animScale>
                                      <p:cBhvr>
                                        <p:cTn id="156" dur="166" decel="50000">
                                          <p:stCondLst>
                                            <p:cond delay="1338"/>
                                          </p:stCondLst>
                                        </p:cTn>
                                        <p:tgtEl>
                                          <p:spTgt spid="49184"/>
                                        </p:tgtEl>
                                      </p:cBhvr>
                                      <p:to x="100000" y="100000"/>
                                    </p:animScale>
                                    <p:animScale>
                                      <p:cBhvr>
                                        <p:cTn id="157" dur="26">
                                          <p:stCondLst>
                                            <p:cond delay="1642"/>
                                          </p:stCondLst>
                                        </p:cTn>
                                        <p:tgtEl>
                                          <p:spTgt spid="49184"/>
                                        </p:tgtEl>
                                      </p:cBhvr>
                                      <p:to x="100000" y="90000"/>
                                    </p:animScale>
                                    <p:animScale>
                                      <p:cBhvr>
                                        <p:cTn id="158" dur="166" decel="50000">
                                          <p:stCondLst>
                                            <p:cond delay="1668"/>
                                          </p:stCondLst>
                                        </p:cTn>
                                        <p:tgtEl>
                                          <p:spTgt spid="49184"/>
                                        </p:tgtEl>
                                      </p:cBhvr>
                                      <p:to x="100000" y="100000"/>
                                    </p:animScale>
                                    <p:animScale>
                                      <p:cBhvr>
                                        <p:cTn id="159" dur="26">
                                          <p:stCondLst>
                                            <p:cond delay="1808"/>
                                          </p:stCondLst>
                                        </p:cTn>
                                        <p:tgtEl>
                                          <p:spTgt spid="49184"/>
                                        </p:tgtEl>
                                      </p:cBhvr>
                                      <p:to x="100000" y="95000"/>
                                    </p:animScale>
                                    <p:animScale>
                                      <p:cBhvr>
                                        <p:cTn id="160" dur="166" decel="50000">
                                          <p:stCondLst>
                                            <p:cond delay="1834"/>
                                          </p:stCondLst>
                                        </p:cTn>
                                        <p:tgtEl>
                                          <p:spTgt spid="49184"/>
                                        </p:tgtEl>
                                      </p:cBhvr>
                                      <p:to x="100000" y="100000"/>
                                    </p:animScale>
                                  </p:childTnLst>
                                </p:cTn>
                              </p:par>
                            </p:childTnLst>
                          </p:cTn>
                        </p:par>
                      </p:childTnLst>
                    </p:cTn>
                  </p:par>
                  <p:par>
                    <p:cTn id="161" fill="hold" nodeType="clickPar">
                      <p:stCondLst>
                        <p:cond delay="indefinite"/>
                      </p:stCondLst>
                      <p:childTnLst>
                        <p:par>
                          <p:cTn id="162" fill="hold" nodeType="withGroup">
                            <p:stCondLst>
                              <p:cond delay="0"/>
                            </p:stCondLst>
                            <p:childTnLst>
                              <p:par>
                                <p:cTn id="163" presetID="26" presetClass="entr" presetSubtype="0" fill="hold" grpId="0" nodeType="clickEffect">
                                  <p:stCondLst>
                                    <p:cond delay="0"/>
                                  </p:stCondLst>
                                  <p:childTnLst>
                                    <p:set>
                                      <p:cBhvr>
                                        <p:cTn id="164" dur="1" fill="hold">
                                          <p:stCondLst>
                                            <p:cond delay="0"/>
                                          </p:stCondLst>
                                        </p:cTn>
                                        <p:tgtEl>
                                          <p:spTgt spid="49185"/>
                                        </p:tgtEl>
                                        <p:attrNameLst>
                                          <p:attrName>style.visibility</p:attrName>
                                        </p:attrNameLst>
                                      </p:cBhvr>
                                      <p:to>
                                        <p:strVal val="visible"/>
                                      </p:to>
                                    </p:set>
                                    <p:animEffect transition="in" filter="wipe(down)">
                                      <p:cBhvr>
                                        <p:cTn id="165" dur="580">
                                          <p:stCondLst>
                                            <p:cond delay="0"/>
                                          </p:stCondLst>
                                        </p:cTn>
                                        <p:tgtEl>
                                          <p:spTgt spid="49185"/>
                                        </p:tgtEl>
                                      </p:cBhvr>
                                    </p:animEffect>
                                    <p:anim calcmode="lin" valueType="num">
                                      <p:cBhvr>
                                        <p:cTn id="166" dur="1822" tmFilter="0,0; 0.14,0.36; 0.43,0.73; 0.71,0.91; 1.0,1.0">
                                          <p:stCondLst>
                                            <p:cond delay="0"/>
                                          </p:stCondLst>
                                        </p:cTn>
                                        <p:tgtEl>
                                          <p:spTgt spid="49185"/>
                                        </p:tgtEl>
                                        <p:attrNameLst>
                                          <p:attrName>ppt_x</p:attrName>
                                        </p:attrNameLst>
                                      </p:cBhvr>
                                      <p:tavLst>
                                        <p:tav tm="0">
                                          <p:val>
                                            <p:strVal val="#ppt_x-0.25"/>
                                          </p:val>
                                        </p:tav>
                                        <p:tav tm="100000">
                                          <p:val>
                                            <p:strVal val="#ppt_x"/>
                                          </p:val>
                                        </p:tav>
                                      </p:tavLst>
                                    </p:anim>
                                    <p:anim calcmode="lin" valueType="num">
                                      <p:cBhvr>
                                        <p:cTn id="167" dur="664" tmFilter="0.0,0.0; 0.25,0.07; 0.50,0.2; 0.75,0.467; 1.0,1.0">
                                          <p:stCondLst>
                                            <p:cond delay="0"/>
                                          </p:stCondLst>
                                        </p:cTn>
                                        <p:tgtEl>
                                          <p:spTgt spid="49185"/>
                                        </p:tgtEl>
                                        <p:attrNameLst>
                                          <p:attrName>ppt_y</p:attrName>
                                        </p:attrNameLst>
                                      </p:cBhvr>
                                      <p:tavLst>
                                        <p:tav tm="0" fmla="#ppt_y-sin(pi*$)/3">
                                          <p:val>
                                            <p:fltVal val="0.5"/>
                                          </p:val>
                                        </p:tav>
                                        <p:tav tm="100000">
                                          <p:val>
                                            <p:fltVal val="1"/>
                                          </p:val>
                                        </p:tav>
                                      </p:tavLst>
                                    </p:anim>
                                    <p:anim calcmode="lin" valueType="num">
                                      <p:cBhvr>
                                        <p:cTn id="168" dur="664" tmFilter="0, 0; 0.125,0.2665; 0.25,0.4; 0.375,0.465; 0.5,0.5;  0.625,0.535; 0.75,0.6; 0.875,0.7335; 1,1">
                                          <p:stCondLst>
                                            <p:cond delay="664"/>
                                          </p:stCondLst>
                                        </p:cTn>
                                        <p:tgtEl>
                                          <p:spTgt spid="49185"/>
                                        </p:tgtEl>
                                        <p:attrNameLst>
                                          <p:attrName>ppt_y</p:attrName>
                                        </p:attrNameLst>
                                      </p:cBhvr>
                                      <p:tavLst>
                                        <p:tav tm="0" fmla="#ppt_y-sin(pi*$)/9">
                                          <p:val>
                                            <p:fltVal val="0"/>
                                          </p:val>
                                        </p:tav>
                                        <p:tav tm="100000">
                                          <p:val>
                                            <p:fltVal val="1"/>
                                          </p:val>
                                        </p:tav>
                                      </p:tavLst>
                                    </p:anim>
                                    <p:anim calcmode="lin" valueType="num">
                                      <p:cBhvr>
                                        <p:cTn id="169" dur="332" tmFilter="0, 0; 0.125,0.2665; 0.25,0.4; 0.375,0.465; 0.5,0.5;  0.625,0.535; 0.75,0.6; 0.875,0.7335; 1,1">
                                          <p:stCondLst>
                                            <p:cond delay="1324"/>
                                          </p:stCondLst>
                                        </p:cTn>
                                        <p:tgtEl>
                                          <p:spTgt spid="49185"/>
                                        </p:tgtEl>
                                        <p:attrNameLst>
                                          <p:attrName>ppt_y</p:attrName>
                                        </p:attrNameLst>
                                      </p:cBhvr>
                                      <p:tavLst>
                                        <p:tav tm="0" fmla="#ppt_y-sin(pi*$)/27">
                                          <p:val>
                                            <p:fltVal val="0"/>
                                          </p:val>
                                        </p:tav>
                                        <p:tav tm="100000">
                                          <p:val>
                                            <p:fltVal val="1"/>
                                          </p:val>
                                        </p:tav>
                                      </p:tavLst>
                                    </p:anim>
                                    <p:anim calcmode="lin" valueType="num">
                                      <p:cBhvr>
                                        <p:cTn id="170" dur="164" tmFilter="0, 0; 0.125,0.2665; 0.25,0.4; 0.375,0.465; 0.5,0.5;  0.625,0.535; 0.75,0.6; 0.875,0.7335; 1,1">
                                          <p:stCondLst>
                                            <p:cond delay="1656"/>
                                          </p:stCondLst>
                                        </p:cTn>
                                        <p:tgtEl>
                                          <p:spTgt spid="49185"/>
                                        </p:tgtEl>
                                        <p:attrNameLst>
                                          <p:attrName>ppt_y</p:attrName>
                                        </p:attrNameLst>
                                      </p:cBhvr>
                                      <p:tavLst>
                                        <p:tav tm="0" fmla="#ppt_y-sin(pi*$)/81">
                                          <p:val>
                                            <p:fltVal val="0"/>
                                          </p:val>
                                        </p:tav>
                                        <p:tav tm="100000">
                                          <p:val>
                                            <p:fltVal val="1"/>
                                          </p:val>
                                        </p:tav>
                                      </p:tavLst>
                                    </p:anim>
                                    <p:animScale>
                                      <p:cBhvr>
                                        <p:cTn id="171" dur="26">
                                          <p:stCondLst>
                                            <p:cond delay="650"/>
                                          </p:stCondLst>
                                        </p:cTn>
                                        <p:tgtEl>
                                          <p:spTgt spid="49185"/>
                                        </p:tgtEl>
                                      </p:cBhvr>
                                      <p:to x="100000" y="60000"/>
                                    </p:animScale>
                                    <p:animScale>
                                      <p:cBhvr>
                                        <p:cTn id="172" dur="166" decel="50000">
                                          <p:stCondLst>
                                            <p:cond delay="676"/>
                                          </p:stCondLst>
                                        </p:cTn>
                                        <p:tgtEl>
                                          <p:spTgt spid="49185"/>
                                        </p:tgtEl>
                                      </p:cBhvr>
                                      <p:to x="100000" y="100000"/>
                                    </p:animScale>
                                    <p:animScale>
                                      <p:cBhvr>
                                        <p:cTn id="173" dur="26">
                                          <p:stCondLst>
                                            <p:cond delay="1312"/>
                                          </p:stCondLst>
                                        </p:cTn>
                                        <p:tgtEl>
                                          <p:spTgt spid="49185"/>
                                        </p:tgtEl>
                                      </p:cBhvr>
                                      <p:to x="100000" y="80000"/>
                                    </p:animScale>
                                    <p:animScale>
                                      <p:cBhvr>
                                        <p:cTn id="174" dur="166" decel="50000">
                                          <p:stCondLst>
                                            <p:cond delay="1338"/>
                                          </p:stCondLst>
                                        </p:cTn>
                                        <p:tgtEl>
                                          <p:spTgt spid="49185"/>
                                        </p:tgtEl>
                                      </p:cBhvr>
                                      <p:to x="100000" y="100000"/>
                                    </p:animScale>
                                    <p:animScale>
                                      <p:cBhvr>
                                        <p:cTn id="175" dur="26">
                                          <p:stCondLst>
                                            <p:cond delay="1642"/>
                                          </p:stCondLst>
                                        </p:cTn>
                                        <p:tgtEl>
                                          <p:spTgt spid="49185"/>
                                        </p:tgtEl>
                                      </p:cBhvr>
                                      <p:to x="100000" y="90000"/>
                                    </p:animScale>
                                    <p:animScale>
                                      <p:cBhvr>
                                        <p:cTn id="176" dur="166" decel="50000">
                                          <p:stCondLst>
                                            <p:cond delay="1668"/>
                                          </p:stCondLst>
                                        </p:cTn>
                                        <p:tgtEl>
                                          <p:spTgt spid="49185"/>
                                        </p:tgtEl>
                                      </p:cBhvr>
                                      <p:to x="100000" y="100000"/>
                                    </p:animScale>
                                    <p:animScale>
                                      <p:cBhvr>
                                        <p:cTn id="177" dur="26">
                                          <p:stCondLst>
                                            <p:cond delay="1808"/>
                                          </p:stCondLst>
                                        </p:cTn>
                                        <p:tgtEl>
                                          <p:spTgt spid="49185"/>
                                        </p:tgtEl>
                                      </p:cBhvr>
                                      <p:to x="100000" y="95000"/>
                                    </p:animScale>
                                    <p:animScale>
                                      <p:cBhvr>
                                        <p:cTn id="178" dur="166" decel="50000">
                                          <p:stCondLst>
                                            <p:cond delay="1834"/>
                                          </p:stCondLst>
                                        </p:cTn>
                                        <p:tgtEl>
                                          <p:spTgt spid="49185"/>
                                        </p:tgtEl>
                                      </p:cBhvr>
                                      <p:to x="100000" y="100000"/>
                                    </p:animScale>
                                  </p:childTnLst>
                                </p:cTn>
                              </p:par>
                            </p:childTnLst>
                          </p:cTn>
                        </p:par>
                      </p:childTnLst>
                    </p:cTn>
                  </p:par>
                  <p:par>
                    <p:cTn id="179" fill="hold" nodeType="clickPar">
                      <p:stCondLst>
                        <p:cond delay="indefinite"/>
                      </p:stCondLst>
                      <p:childTnLst>
                        <p:par>
                          <p:cTn id="180" fill="hold" nodeType="withGroup">
                            <p:stCondLst>
                              <p:cond delay="0"/>
                            </p:stCondLst>
                            <p:childTnLst>
                              <p:par>
                                <p:cTn id="181" presetID="26" presetClass="entr" presetSubtype="0" fill="hold" grpId="0" nodeType="clickEffect">
                                  <p:stCondLst>
                                    <p:cond delay="0"/>
                                  </p:stCondLst>
                                  <p:childTnLst>
                                    <p:set>
                                      <p:cBhvr>
                                        <p:cTn id="182" dur="1" fill="hold">
                                          <p:stCondLst>
                                            <p:cond delay="0"/>
                                          </p:stCondLst>
                                        </p:cTn>
                                        <p:tgtEl>
                                          <p:spTgt spid="49186"/>
                                        </p:tgtEl>
                                        <p:attrNameLst>
                                          <p:attrName>style.visibility</p:attrName>
                                        </p:attrNameLst>
                                      </p:cBhvr>
                                      <p:to>
                                        <p:strVal val="visible"/>
                                      </p:to>
                                    </p:set>
                                    <p:animEffect transition="in" filter="wipe(down)">
                                      <p:cBhvr>
                                        <p:cTn id="183" dur="580">
                                          <p:stCondLst>
                                            <p:cond delay="0"/>
                                          </p:stCondLst>
                                        </p:cTn>
                                        <p:tgtEl>
                                          <p:spTgt spid="49186"/>
                                        </p:tgtEl>
                                      </p:cBhvr>
                                    </p:animEffect>
                                    <p:anim calcmode="lin" valueType="num">
                                      <p:cBhvr>
                                        <p:cTn id="184" dur="1822" tmFilter="0,0; 0.14,0.36; 0.43,0.73; 0.71,0.91; 1.0,1.0">
                                          <p:stCondLst>
                                            <p:cond delay="0"/>
                                          </p:stCondLst>
                                        </p:cTn>
                                        <p:tgtEl>
                                          <p:spTgt spid="49186"/>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9186"/>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9186"/>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9186"/>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9186"/>
                                        </p:tgtEl>
                                        <p:attrNameLst>
                                          <p:attrName>ppt_y</p:attrName>
                                        </p:attrNameLst>
                                      </p:cBhvr>
                                      <p:tavLst>
                                        <p:tav tm="0" fmla="#ppt_y-sin(pi*$)/81">
                                          <p:val>
                                            <p:fltVal val="0"/>
                                          </p:val>
                                        </p:tav>
                                        <p:tav tm="100000">
                                          <p:val>
                                            <p:fltVal val="1"/>
                                          </p:val>
                                        </p:tav>
                                      </p:tavLst>
                                    </p:anim>
                                    <p:animScale>
                                      <p:cBhvr>
                                        <p:cTn id="189" dur="26">
                                          <p:stCondLst>
                                            <p:cond delay="650"/>
                                          </p:stCondLst>
                                        </p:cTn>
                                        <p:tgtEl>
                                          <p:spTgt spid="49186"/>
                                        </p:tgtEl>
                                      </p:cBhvr>
                                      <p:to x="100000" y="60000"/>
                                    </p:animScale>
                                    <p:animScale>
                                      <p:cBhvr>
                                        <p:cTn id="190" dur="166" decel="50000">
                                          <p:stCondLst>
                                            <p:cond delay="676"/>
                                          </p:stCondLst>
                                        </p:cTn>
                                        <p:tgtEl>
                                          <p:spTgt spid="49186"/>
                                        </p:tgtEl>
                                      </p:cBhvr>
                                      <p:to x="100000" y="100000"/>
                                    </p:animScale>
                                    <p:animScale>
                                      <p:cBhvr>
                                        <p:cTn id="191" dur="26">
                                          <p:stCondLst>
                                            <p:cond delay="1312"/>
                                          </p:stCondLst>
                                        </p:cTn>
                                        <p:tgtEl>
                                          <p:spTgt spid="49186"/>
                                        </p:tgtEl>
                                      </p:cBhvr>
                                      <p:to x="100000" y="80000"/>
                                    </p:animScale>
                                    <p:animScale>
                                      <p:cBhvr>
                                        <p:cTn id="192" dur="166" decel="50000">
                                          <p:stCondLst>
                                            <p:cond delay="1338"/>
                                          </p:stCondLst>
                                        </p:cTn>
                                        <p:tgtEl>
                                          <p:spTgt spid="49186"/>
                                        </p:tgtEl>
                                      </p:cBhvr>
                                      <p:to x="100000" y="100000"/>
                                    </p:animScale>
                                    <p:animScale>
                                      <p:cBhvr>
                                        <p:cTn id="193" dur="26">
                                          <p:stCondLst>
                                            <p:cond delay="1642"/>
                                          </p:stCondLst>
                                        </p:cTn>
                                        <p:tgtEl>
                                          <p:spTgt spid="49186"/>
                                        </p:tgtEl>
                                      </p:cBhvr>
                                      <p:to x="100000" y="90000"/>
                                    </p:animScale>
                                    <p:animScale>
                                      <p:cBhvr>
                                        <p:cTn id="194" dur="166" decel="50000">
                                          <p:stCondLst>
                                            <p:cond delay="1668"/>
                                          </p:stCondLst>
                                        </p:cTn>
                                        <p:tgtEl>
                                          <p:spTgt spid="49186"/>
                                        </p:tgtEl>
                                      </p:cBhvr>
                                      <p:to x="100000" y="100000"/>
                                    </p:animScale>
                                    <p:animScale>
                                      <p:cBhvr>
                                        <p:cTn id="195" dur="26">
                                          <p:stCondLst>
                                            <p:cond delay="1808"/>
                                          </p:stCondLst>
                                        </p:cTn>
                                        <p:tgtEl>
                                          <p:spTgt spid="49186"/>
                                        </p:tgtEl>
                                      </p:cBhvr>
                                      <p:to x="100000" y="95000"/>
                                    </p:animScale>
                                    <p:animScale>
                                      <p:cBhvr>
                                        <p:cTn id="196" dur="166" decel="50000">
                                          <p:stCondLst>
                                            <p:cond delay="1834"/>
                                          </p:stCondLst>
                                        </p:cTn>
                                        <p:tgtEl>
                                          <p:spTgt spid="49186"/>
                                        </p:tgtEl>
                                      </p:cBhvr>
                                      <p:to x="100000" y="100000"/>
                                    </p:animScale>
                                  </p:childTnLst>
                                </p:cTn>
                              </p:par>
                            </p:childTnLst>
                          </p:cTn>
                        </p:par>
                      </p:childTnLst>
                    </p:cTn>
                  </p:par>
                  <p:par>
                    <p:cTn id="197" fill="hold" nodeType="clickPar">
                      <p:stCondLst>
                        <p:cond delay="indefinite"/>
                      </p:stCondLst>
                      <p:childTnLst>
                        <p:par>
                          <p:cTn id="198" fill="hold" nodeType="withGroup">
                            <p:stCondLst>
                              <p:cond delay="0"/>
                            </p:stCondLst>
                            <p:childTnLst>
                              <p:par>
                                <p:cTn id="199" presetID="26" presetClass="entr" presetSubtype="0" fill="hold" grpId="0" nodeType="clickEffect">
                                  <p:stCondLst>
                                    <p:cond delay="0"/>
                                  </p:stCondLst>
                                  <p:childTnLst>
                                    <p:set>
                                      <p:cBhvr>
                                        <p:cTn id="200" dur="1" fill="hold">
                                          <p:stCondLst>
                                            <p:cond delay="0"/>
                                          </p:stCondLst>
                                        </p:cTn>
                                        <p:tgtEl>
                                          <p:spTgt spid="49187"/>
                                        </p:tgtEl>
                                        <p:attrNameLst>
                                          <p:attrName>style.visibility</p:attrName>
                                        </p:attrNameLst>
                                      </p:cBhvr>
                                      <p:to>
                                        <p:strVal val="visible"/>
                                      </p:to>
                                    </p:set>
                                    <p:animEffect transition="in" filter="wipe(down)">
                                      <p:cBhvr>
                                        <p:cTn id="201" dur="580">
                                          <p:stCondLst>
                                            <p:cond delay="0"/>
                                          </p:stCondLst>
                                        </p:cTn>
                                        <p:tgtEl>
                                          <p:spTgt spid="49187"/>
                                        </p:tgtEl>
                                      </p:cBhvr>
                                    </p:animEffect>
                                    <p:anim calcmode="lin" valueType="num">
                                      <p:cBhvr>
                                        <p:cTn id="202" dur="1822" tmFilter="0,0; 0.14,0.36; 0.43,0.73; 0.71,0.91; 1.0,1.0">
                                          <p:stCondLst>
                                            <p:cond delay="0"/>
                                          </p:stCondLst>
                                        </p:cTn>
                                        <p:tgtEl>
                                          <p:spTgt spid="49187"/>
                                        </p:tgtEl>
                                        <p:attrNameLst>
                                          <p:attrName>ppt_x</p:attrName>
                                        </p:attrNameLst>
                                      </p:cBhvr>
                                      <p:tavLst>
                                        <p:tav tm="0">
                                          <p:val>
                                            <p:strVal val="#ppt_x-0.25"/>
                                          </p:val>
                                        </p:tav>
                                        <p:tav tm="100000">
                                          <p:val>
                                            <p:strVal val="#ppt_x"/>
                                          </p:val>
                                        </p:tav>
                                      </p:tavLst>
                                    </p:anim>
                                    <p:anim calcmode="lin" valueType="num">
                                      <p:cBhvr>
                                        <p:cTn id="203" dur="664" tmFilter="0.0,0.0; 0.25,0.07; 0.50,0.2; 0.75,0.467; 1.0,1.0">
                                          <p:stCondLst>
                                            <p:cond delay="0"/>
                                          </p:stCondLst>
                                        </p:cTn>
                                        <p:tgtEl>
                                          <p:spTgt spid="49187"/>
                                        </p:tgtEl>
                                        <p:attrNameLst>
                                          <p:attrName>ppt_y</p:attrName>
                                        </p:attrNameLst>
                                      </p:cBhvr>
                                      <p:tavLst>
                                        <p:tav tm="0" fmla="#ppt_y-sin(pi*$)/3">
                                          <p:val>
                                            <p:fltVal val="0.5"/>
                                          </p:val>
                                        </p:tav>
                                        <p:tav tm="100000">
                                          <p:val>
                                            <p:fltVal val="1"/>
                                          </p:val>
                                        </p:tav>
                                      </p:tavLst>
                                    </p:anim>
                                    <p:anim calcmode="lin" valueType="num">
                                      <p:cBhvr>
                                        <p:cTn id="204" dur="664" tmFilter="0, 0; 0.125,0.2665; 0.25,0.4; 0.375,0.465; 0.5,0.5;  0.625,0.535; 0.75,0.6; 0.875,0.7335; 1,1">
                                          <p:stCondLst>
                                            <p:cond delay="664"/>
                                          </p:stCondLst>
                                        </p:cTn>
                                        <p:tgtEl>
                                          <p:spTgt spid="49187"/>
                                        </p:tgtEl>
                                        <p:attrNameLst>
                                          <p:attrName>ppt_y</p:attrName>
                                        </p:attrNameLst>
                                      </p:cBhvr>
                                      <p:tavLst>
                                        <p:tav tm="0" fmla="#ppt_y-sin(pi*$)/9">
                                          <p:val>
                                            <p:fltVal val="0"/>
                                          </p:val>
                                        </p:tav>
                                        <p:tav tm="100000">
                                          <p:val>
                                            <p:fltVal val="1"/>
                                          </p:val>
                                        </p:tav>
                                      </p:tavLst>
                                    </p:anim>
                                    <p:anim calcmode="lin" valueType="num">
                                      <p:cBhvr>
                                        <p:cTn id="205" dur="332" tmFilter="0, 0; 0.125,0.2665; 0.25,0.4; 0.375,0.465; 0.5,0.5;  0.625,0.535; 0.75,0.6; 0.875,0.7335; 1,1">
                                          <p:stCondLst>
                                            <p:cond delay="1324"/>
                                          </p:stCondLst>
                                        </p:cTn>
                                        <p:tgtEl>
                                          <p:spTgt spid="49187"/>
                                        </p:tgtEl>
                                        <p:attrNameLst>
                                          <p:attrName>ppt_y</p:attrName>
                                        </p:attrNameLst>
                                      </p:cBhvr>
                                      <p:tavLst>
                                        <p:tav tm="0" fmla="#ppt_y-sin(pi*$)/27">
                                          <p:val>
                                            <p:fltVal val="0"/>
                                          </p:val>
                                        </p:tav>
                                        <p:tav tm="100000">
                                          <p:val>
                                            <p:fltVal val="1"/>
                                          </p:val>
                                        </p:tav>
                                      </p:tavLst>
                                    </p:anim>
                                    <p:anim calcmode="lin" valueType="num">
                                      <p:cBhvr>
                                        <p:cTn id="206" dur="164" tmFilter="0, 0; 0.125,0.2665; 0.25,0.4; 0.375,0.465; 0.5,0.5;  0.625,0.535; 0.75,0.6; 0.875,0.7335; 1,1">
                                          <p:stCondLst>
                                            <p:cond delay="1656"/>
                                          </p:stCondLst>
                                        </p:cTn>
                                        <p:tgtEl>
                                          <p:spTgt spid="49187"/>
                                        </p:tgtEl>
                                        <p:attrNameLst>
                                          <p:attrName>ppt_y</p:attrName>
                                        </p:attrNameLst>
                                      </p:cBhvr>
                                      <p:tavLst>
                                        <p:tav tm="0" fmla="#ppt_y-sin(pi*$)/81">
                                          <p:val>
                                            <p:fltVal val="0"/>
                                          </p:val>
                                        </p:tav>
                                        <p:tav tm="100000">
                                          <p:val>
                                            <p:fltVal val="1"/>
                                          </p:val>
                                        </p:tav>
                                      </p:tavLst>
                                    </p:anim>
                                    <p:animScale>
                                      <p:cBhvr>
                                        <p:cTn id="207" dur="26">
                                          <p:stCondLst>
                                            <p:cond delay="650"/>
                                          </p:stCondLst>
                                        </p:cTn>
                                        <p:tgtEl>
                                          <p:spTgt spid="49187"/>
                                        </p:tgtEl>
                                      </p:cBhvr>
                                      <p:to x="100000" y="60000"/>
                                    </p:animScale>
                                    <p:animScale>
                                      <p:cBhvr>
                                        <p:cTn id="208" dur="166" decel="50000">
                                          <p:stCondLst>
                                            <p:cond delay="676"/>
                                          </p:stCondLst>
                                        </p:cTn>
                                        <p:tgtEl>
                                          <p:spTgt spid="49187"/>
                                        </p:tgtEl>
                                      </p:cBhvr>
                                      <p:to x="100000" y="100000"/>
                                    </p:animScale>
                                    <p:animScale>
                                      <p:cBhvr>
                                        <p:cTn id="209" dur="26">
                                          <p:stCondLst>
                                            <p:cond delay="1312"/>
                                          </p:stCondLst>
                                        </p:cTn>
                                        <p:tgtEl>
                                          <p:spTgt spid="49187"/>
                                        </p:tgtEl>
                                      </p:cBhvr>
                                      <p:to x="100000" y="80000"/>
                                    </p:animScale>
                                    <p:animScale>
                                      <p:cBhvr>
                                        <p:cTn id="210" dur="166" decel="50000">
                                          <p:stCondLst>
                                            <p:cond delay="1338"/>
                                          </p:stCondLst>
                                        </p:cTn>
                                        <p:tgtEl>
                                          <p:spTgt spid="49187"/>
                                        </p:tgtEl>
                                      </p:cBhvr>
                                      <p:to x="100000" y="100000"/>
                                    </p:animScale>
                                    <p:animScale>
                                      <p:cBhvr>
                                        <p:cTn id="211" dur="26">
                                          <p:stCondLst>
                                            <p:cond delay="1642"/>
                                          </p:stCondLst>
                                        </p:cTn>
                                        <p:tgtEl>
                                          <p:spTgt spid="49187"/>
                                        </p:tgtEl>
                                      </p:cBhvr>
                                      <p:to x="100000" y="90000"/>
                                    </p:animScale>
                                    <p:animScale>
                                      <p:cBhvr>
                                        <p:cTn id="212" dur="166" decel="50000">
                                          <p:stCondLst>
                                            <p:cond delay="1668"/>
                                          </p:stCondLst>
                                        </p:cTn>
                                        <p:tgtEl>
                                          <p:spTgt spid="49187"/>
                                        </p:tgtEl>
                                      </p:cBhvr>
                                      <p:to x="100000" y="100000"/>
                                    </p:animScale>
                                    <p:animScale>
                                      <p:cBhvr>
                                        <p:cTn id="213" dur="26">
                                          <p:stCondLst>
                                            <p:cond delay="1808"/>
                                          </p:stCondLst>
                                        </p:cTn>
                                        <p:tgtEl>
                                          <p:spTgt spid="49187"/>
                                        </p:tgtEl>
                                      </p:cBhvr>
                                      <p:to x="100000" y="95000"/>
                                    </p:animScale>
                                    <p:animScale>
                                      <p:cBhvr>
                                        <p:cTn id="214" dur="166" decel="50000">
                                          <p:stCondLst>
                                            <p:cond delay="1834"/>
                                          </p:stCondLst>
                                        </p:cTn>
                                        <p:tgtEl>
                                          <p:spTgt spid="49187"/>
                                        </p:tgtEl>
                                      </p:cBhvr>
                                      <p:to x="100000" y="100000"/>
                                    </p:animScale>
                                  </p:childTnLst>
                                </p:cTn>
                              </p:par>
                            </p:childTnLst>
                          </p:cTn>
                        </p:par>
                      </p:childTnLst>
                    </p:cTn>
                  </p:par>
                  <p:par>
                    <p:cTn id="215" fill="hold" nodeType="clickPar">
                      <p:stCondLst>
                        <p:cond delay="indefinite"/>
                      </p:stCondLst>
                      <p:childTnLst>
                        <p:par>
                          <p:cTn id="216" fill="hold" nodeType="withGroup">
                            <p:stCondLst>
                              <p:cond delay="0"/>
                            </p:stCondLst>
                            <p:childTnLst>
                              <p:par>
                                <p:cTn id="217" presetID="26" presetClass="entr" presetSubtype="0" fill="hold" grpId="0" nodeType="clickEffect">
                                  <p:stCondLst>
                                    <p:cond delay="0"/>
                                  </p:stCondLst>
                                  <p:childTnLst>
                                    <p:set>
                                      <p:cBhvr>
                                        <p:cTn id="218" dur="1" fill="hold">
                                          <p:stCondLst>
                                            <p:cond delay="0"/>
                                          </p:stCondLst>
                                        </p:cTn>
                                        <p:tgtEl>
                                          <p:spTgt spid="49188"/>
                                        </p:tgtEl>
                                        <p:attrNameLst>
                                          <p:attrName>style.visibility</p:attrName>
                                        </p:attrNameLst>
                                      </p:cBhvr>
                                      <p:to>
                                        <p:strVal val="visible"/>
                                      </p:to>
                                    </p:set>
                                    <p:animEffect transition="in" filter="wipe(down)">
                                      <p:cBhvr>
                                        <p:cTn id="219" dur="580">
                                          <p:stCondLst>
                                            <p:cond delay="0"/>
                                          </p:stCondLst>
                                        </p:cTn>
                                        <p:tgtEl>
                                          <p:spTgt spid="49188"/>
                                        </p:tgtEl>
                                      </p:cBhvr>
                                    </p:animEffect>
                                    <p:anim calcmode="lin" valueType="num">
                                      <p:cBhvr>
                                        <p:cTn id="220" dur="1822" tmFilter="0,0; 0.14,0.36; 0.43,0.73; 0.71,0.91; 1.0,1.0">
                                          <p:stCondLst>
                                            <p:cond delay="0"/>
                                          </p:stCondLst>
                                        </p:cTn>
                                        <p:tgtEl>
                                          <p:spTgt spid="49188"/>
                                        </p:tgtEl>
                                        <p:attrNameLst>
                                          <p:attrName>ppt_x</p:attrName>
                                        </p:attrNameLst>
                                      </p:cBhvr>
                                      <p:tavLst>
                                        <p:tav tm="0">
                                          <p:val>
                                            <p:strVal val="#ppt_x-0.25"/>
                                          </p:val>
                                        </p:tav>
                                        <p:tav tm="100000">
                                          <p:val>
                                            <p:strVal val="#ppt_x"/>
                                          </p:val>
                                        </p:tav>
                                      </p:tavLst>
                                    </p:anim>
                                    <p:anim calcmode="lin" valueType="num">
                                      <p:cBhvr>
                                        <p:cTn id="221" dur="664" tmFilter="0.0,0.0; 0.25,0.07; 0.50,0.2; 0.75,0.467; 1.0,1.0">
                                          <p:stCondLst>
                                            <p:cond delay="0"/>
                                          </p:stCondLst>
                                        </p:cTn>
                                        <p:tgtEl>
                                          <p:spTgt spid="49188"/>
                                        </p:tgtEl>
                                        <p:attrNameLst>
                                          <p:attrName>ppt_y</p:attrName>
                                        </p:attrNameLst>
                                      </p:cBhvr>
                                      <p:tavLst>
                                        <p:tav tm="0" fmla="#ppt_y-sin(pi*$)/3">
                                          <p:val>
                                            <p:fltVal val="0.5"/>
                                          </p:val>
                                        </p:tav>
                                        <p:tav tm="100000">
                                          <p:val>
                                            <p:fltVal val="1"/>
                                          </p:val>
                                        </p:tav>
                                      </p:tavLst>
                                    </p:anim>
                                    <p:anim calcmode="lin" valueType="num">
                                      <p:cBhvr>
                                        <p:cTn id="222" dur="664" tmFilter="0, 0; 0.125,0.2665; 0.25,0.4; 0.375,0.465; 0.5,0.5;  0.625,0.535; 0.75,0.6; 0.875,0.7335; 1,1">
                                          <p:stCondLst>
                                            <p:cond delay="664"/>
                                          </p:stCondLst>
                                        </p:cTn>
                                        <p:tgtEl>
                                          <p:spTgt spid="49188"/>
                                        </p:tgtEl>
                                        <p:attrNameLst>
                                          <p:attrName>ppt_y</p:attrName>
                                        </p:attrNameLst>
                                      </p:cBhvr>
                                      <p:tavLst>
                                        <p:tav tm="0" fmla="#ppt_y-sin(pi*$)/9">
                                          <p:val>
                                            <p:fltVal val="0"/>
                                          </p:val>
                                        </p:tav>
                                        <p:tav tm="100000">
                                          <p:val>
                                            <p:fltVal val="1"/>
                                          </p:val>
                                        </p:tav>
                                      </p:tavLst>
                                    </p:anim>
                                    <p:anim calcmode="lin" valueType="num">
                                      <p:cBhvr>
                                        <p:cTn id="223" dur="332" tmFilter="0, 0; 0.125,0.2665; 0.25,0.4; 0.375,0.465; 0.5,0.5;  0.625,0.535; 0.75,0.6; 0.875,0.7335; 1,1">
                                          <p:stCondLst>
                                            <p:cond delay="1324"/>
                                          </p:stCondLst>
                                        </p:cTn>
                                        <p:tgtEl>
                                          <p:spTgt spid="49188"/>
                                        </p:tgtEl>
                                        <p:attrNameLst>
                                          <p:attrName>ppt_y</p:attrName>
                                        </p:attrNameLst>
                                      </p:cBhvr>
                                      <p:tavLst>
                                        <p:tav tm="0" fmla="#ppt_y-sin(pi*$)/27">
                                          <p:val>
                                            <p:fltVal val="0"/>
                                          </p:val>
                                        </p:tav>
                                        <p:tav tm="100000">
                                          <p:val>
                                            <p:fltVal val="1"/>
                                          </p:val>
                                        </p:tav>
                                      </p:tavLst>
                                    </p:anim>
                                    <p:anim calcmode="lin" valueType="num">
                                      <p:cBhvr>
                                        <p:cTn id="224" dur="164" tmFilter="0, 0; 0.125,0.2665; 0.25,0.4; 0.375,0.465; 0.5,0.5;  0.625,0.535; 0.75,0.6; 0.875,0.7335; 1,1">
                                          <p:stCondLst>
                                            <p:cond delay="1656"/>
                                          </p:stCondLst>
                                        </p:cTn>
                                        <p:tgtEl>
                                          <p:spTgt spid="49188"/>
                                        </p:tgtEl>
                                        <p:attrNameLst>
                                          <p:attrName>ppt_y</p:attrName>
                                        </p:attrNameLst>
                                      </p:cBhvr>
                                      <p:tavLst>
                                        <p:tav tm="0" fmla="#ppt_y-sin(pi*$)/81">
                                          <p:val>
                                            <p:fltVal val="0"/>
                                          </p:val>
                                        </p:tav>
                                        <p:tav tm="100000">
                                          <p:val>
                                            <p:fltVal val="1"/>
                                          </p:val>
                                        </p:tav>
                                      </p:tavLst>
                                    </p:anim>
                                    <p:animScale>
                                      <p:cBhvr>
                                        <p:cTn id="225" dur="26">
                                          <p:stCondLst>
                                            <p:cond delay="650"/>
                                          </p:stCondLst>
                                        </p:cTn>
                                        <p:tgtEl>
                                          <p:spTgt spid="49188"/>
                                        </p:tgtEl>
                                      </p:cBhvr>
                                      <p:to x="100000" y="60000"/>
                                    </p:animScale>
                                    <p:animScale>
                                      <p:cBhvr>
                                        <p:cTn id="226" dur="166" decel="50000">
                                          <p:stCondLst>
                                            <p:cond delay="676"/>
                                          </p:stCondLst>
                                        </p:cTn>
                                        <p:tgtEl>
                                          <p:spTgt spid="49188"/>
                                        </p:tgtEl>
                                      </p:cBhvr>
                                      <p:to x="100000" y="100000"/>
                                    </p:animScale>
                                    <p:animScale>
                                      <p:cBhvr>
                                        <p:cTn id="227" dur="26">
                                          <p:stCondLst>
                                            <p:cond delay="1312"/>
                                          </p:stCondLst>
                                        </p:cTn>
                                        <p:tgtEl>
                                          <p:spTgt spid="49188"/>
                                        </p:tgtEl>
                                      </p:cBhvr>
                                      <p:to x="100000" y="80000"/>
                                    </p:animScale>
                                    <p:animScale>
                                      <p:cBhvr>
                                        <p:cTn id="228" dur="166" decel="50000">
                                          <p:stCondLst>
                                            <p:cond delay="1338"/>
                                          </p:stCondLst>
                                        </p:cTn>
                                        <p:tgtEl>
                                          <p:spTgt spid="49188"/>
                                        </p:tgtEl>
                                      </p:cBhvr>
                                      <p:to x="100000" y="100000"/>
                                    </p:animScale>
                                    <p:animScale>
                                      <p:cBhvr>
                                        <p:cTn id="229" dur="26">
                                          <p:stCondLst>
                                            <p:cond delay="1642"/>
                                          </p:stCondLst>
                                        </p:cTn>
                                        <p:tgtEl>
                                          <p:spTgt spid="49188"/>
                                        </p:tgtEl>
                                      </p:cBhvr>
                                      <p:to x="100000" y="90000"/>
                                    </p:animScale>
                                    <p:animScale>
                                      <p:cBhvr>
                                        <p:cTn id="230" dur="166" decel="50000">
                                          <p:stCondLst>
                                            <p:cond delay="1668"/>
                                          </p:stCondLst>
                                        </p:cTn>
                                        <p:tgtEl>
                                          <p:spTgt spid="49188"/>
                                        </p:tgtEl>
                                      </p:cBhvr>
                                      <p:to x="100000" y="100000"/>
                                    </p:animScale>
                                    <p:animScale>
                                      <p:cBhvr>
                                        <p:cTn id="231" dur="26">
                                          <p:stCondLst>
                                            <p:cond delay="1808"/>
                                          </p:stCondLst>
                                        </p:cTn>
                                        <p:tgtEl>
                                          <p:spTgt spid="49188"/>
                                        </p:tgtEl>
                                      </p:cBhvr>
                                      <p:to x="100000" y="95000"/>
                                    </p:animScale>
                                    <p:animScale>
                                      <p:cBhvr>
                                        <p:cTn id="232" dur="166" decel="50000">
                                          <p:stCondLst>
                                            <p:cond delay="1834"/>
                                          </p:stCondLst>
                                        </p:cTn>
                                        <p:tgtEl>
                                          <p:spTgt spid="49188"/>
                                        </p:tgtEl>
                                      </p:cBhvr>
                                      <p:to x="100000" y="100000"/>
                                    </p:animScale>
                                  </p:childTnLst>
                                </p:cTn>
                              </p:par>
                            </p:childTnLst>
                          </p:cTn>
                        </p:par>
                      </p:childTnLst>
                    </p:cTn>
                  </p:par>
                  <p:par>
                    <p:cTn id="233" fill="hold" nodeType="clickPar">
                      <p:stCondLst>
                        <p:cond delay="indefinite"/>
                      </p:stCondLst>
                      <p:childTnLst>
                        <p:par>
                          <p:cTn id="234" fill="hold" nodeType="withGroup">
                            <p:stCondLst>
                              <p:cond delay="0"/>
                            </p:stCondLst>
                            <p:childTnLst>
                              <p:par>
                                <p:cTn id="235" presetID="26" presetClass="entr" presetSubtype="0" fill="hold" grpId="0" nodeType="clickEffect">
                                  <p:stCondLst>
                                    <p:cond delay="0"/>
                                  </p:stCondLst>
                                  <p:childTnLst>
                                    <p:set>
                                      <p:cBhvr>
                                        <p:cTn id="236" dur="1" fill="hold">
                                          <p:stCondLst>
                                            <p:cond delay="0"/>
                                          </p:stCondLst>
                                        </p:cTn>
                                        <p:tgtEl>
                                          <p:spTgt spid="49189"/>
                                        </p:tgtEl>
                                        <p:attrNameLst>
                                          <p:attrName>style.visibility</p:attrName>
                                        </p:attrNameLst>
                                      </p:cBhvr>
                                      <p:to>
                                        <p:strVal val="visible"/>
                                      </p:to>
                                    </p:set>
                                    <p:animEffect transition="in" filter="wipe(down)">
                                      <p:cBhvr>
                                        <p:cTn id="237" dur="580">
                                          <p:stCondLst>
                                            <p:cond delay="0"/>
                                          </p:stCondLst>
                                        </p:cTn>
                                        <p:tgtEl>
                                          <p:spTgt spid="49189"/>
                                        </p:tgtEl>
                                      </p:cBhvr>
                                    </p:animEffect>
                                    <p:anim calcmode="lin" valueType="num">
                                      <p:cBhvr>
                                        <p:cTn id="238" dur="1822" tmFilter="0,0; 0.14,0.36; 0.43,0.73; 0.71,0.91; 1.0,1.0">
                                          <p:stCondLst>
                                            <p:cond delay="0"/>
                                          </p:stCondLst>
                                        </p:cTn>
                                        <p:tgtEl>
                                          <p:spTgt spid="49189"/>
                                        </p:tgtEl>
                                        <p:attrNameLst>
                                          <p:attrName>ppt_x</p:attrName>
                                        </p:attrNameLst>
                                      </p:cBhvr>
                                      <p:tavLst>
                                        <p:tav tm="0">
                                          <p:val>
                                            <p:strVal val="#ppt_x-0.25"/>
                                          </p:val>
                                        </p:tav>
                                        <p:tav tm="100000">
                                          <p:val>
                                            <p:strVal val="#ppt_x"/>
                                          </p:val>
                                        </p:tav>
                                      </p:tavLst>
                                    </p:anim>
                                    <p:anim calcmode="lin" valueType="num">
                                      <p:cBhvr>
                                        <p:cTn id="239" dur="664" tmFilter="0.0,0.0; 0.25,0.07; 0.50,0.2; 0.75,0.467; 1.0,1.0">
                                          <p:stCondLst>
                                            <p:cond delay="0"/>
                                          </p:stCondLst>
                                        </p:cTn>
                                        <p:tgtEl>
                                          <p:spTgt spid="49189"/>
                                        </p:tgtEl>
                                        <p:attrNameLst>
                                          <p:attrName>ppt_y</p:attrName>
                                        </p:attrNameLst>
                                      </p:cBhvr>
                                      <p:tavLst>
                                        <p:tav tm="0" fmla="#ppt_y-sin(pi*$)/3">
                                          <p:val>
                                            <p:fltVal val="0.5"/>
                                          </p:val>
                                        </p:tav>
                                        <p:tav tm="100000">
                                          <p:val>
                                            <p:fltVal val="1"/>
                                          </p:val>
                                        </p:tav>
                                      </p:tavLst>
                                    </p:anim>
                                    <p:anim calcmode="lin" valueType="num">
                                      <p:cBhvr>
                                        <p:cTn id="240" dur="664" tmFilter="0, 0; 0.125,0.2665; 0.25,0.4; 0.375,0.465; 0.5,0.5;  0.625,0.535; 0.75,0.6; 0.875,0.7335; 1,1">
                                          <p:stCondLst>
                                            <p:cond delay="664"/>
                                          </p:stCondLst>
                                        </p:cTn>
                                        <p:tgtEl>
                                          <p:spTgt spid="49189"/>
                                        </p:tgtEl>
                                        <p:attrNameLst>
                                          <p:attrName>ppt_y</p:attrName>
                                        </p:attrNameLst>
                                      </p:cBhvr>
                                      <p:tavLst>
                                        <p:tav tm="0" fmla="#ppt_y-sin(pi*$)/9">
                                          <p:val>
                                            <p:fltVal val="0"/>
                                          </p:val>
                                        </p:tav>
                                        <p:tav tm="100000">
                                          <p:val>
                                            <p:fltVal val="1"/>
                                          </p:val>
                                        </p:tav>
                                      </p:tavLst>
                                    </p:anim>
                                    <p:anim calcmode="lin" valueType="num">
                                      <p:cBhvr>
                                        <p:cTn id="241" dur="332" tmFilter="0, 0; 0.125,0.2665; 0.25,0.4; 0.375,0.465; 0.5,0.5;  0.625,0.535; 0.75,0.6; 0.875,0.7335; 1,1">
                                          <p:stCondLst>
                                            <p:cond delay="1324"/>
                                          </p:stCondLst>
                                        </p:cTn>
                                        <p:tgtEl>
                                          <p:spTgt spid="49189"/>
                                        </p:tgtEl>
                                        <p:attrNameLst>
                                          <p:attrName>ppt_y</p:attrName>
                                        </p:attrNameLst>
                                      </p:cBhvr>
                                      <p:tavLst>
                                        <p:tav tm="0" fmla="#ppt_y-sin(pi*$)/27">
                                          <p:val>
                                            <p:fltVal val="0"/>
                                          </p:val>
                                        </p:tav>
                                        <p:tav tm="100000">
                                          <p:val>
                                            <p:fltVal val="1"/>
                                          </p:val>
                                        </p:tav>
                                      </p:tavLst>
                                    </p:anim>
                                    <p:anim calcmode="lin" valueType="num">
                                      <p:cBhvr>
                                        <p:cTn id="242" dur="164" tmFilter="0, 0; 0.125,0.2665; 0.25,0.4; 0.375,0.465; 0.5,0.5;  0.625,0.535; 0.75,0.6; 0.875,0.7335; 1,1">
                                          <p:stCondLst>
                                            <p:cond delay="1656"/>
                                          </p:stCondLst>
                                        </p:cTn>
                                        <p:tgtEl>
                                          <p:spTgt spid="49189"/>
                                        </p:tgtEl>
                                        <p:attrNameLst>
                                          <p:attrName>ppt_y</p:attrName>
                                        </p:attrNameLst>
                                      </p:cBhvr>
                                      <p:tavLst>
                                        <p:tav tm="0" fmla="#ppt_y-sin(pi*$)/81">
                                          <p:val>
                                            <p:fltVal val="0"/>
                                          </p:val>
                                        </p:tav>
                                        <p:tav tm="100000">
                                          <p:val>
                                            <p:fltVal val="1"/>
                                          </p:val>
                                        </p:tav>
                                      </p:tavLst>
                                    </p:anim>
                                    <p:animScale>
                                      <p:cBhvr>
                                        <p:cTn id="243" dur="26">
                                          <p:stCondLst>
                                            <p:cond delay="650"/>
                                          </p:stCondLst>
                                        </p:cTn>
                                        <p:tgtEl>
                                          <p:spTgt spid="49189"/>
                                        </p:tgtEl>
                                      </p:cBhvr>
                                      <p:to x="100000" y="60000"/>
                                    </p:animScale>
                                    <p:animScale>
                                      <p:cBhvr>
                                        <p:cTn id="244" dur="166" decel="50000">
                                          <p:stCondLst>
                                            <p:cond delay="676"/>
                                          </p:stCondLst>
                                        </p:cTn>
                                        <p:tgtEl>
                                          <p:spTgt spid="49189"/>
                                        </p:tgtEl>
                                      </p:cBhvr>
                                      <p:to x="100000" y="100000"/>
                                    </p:animScale>
                                    <p:animScale>
                                      <p:cBhvr>
                                        <p:cTn id="245" dur="26">
                                          <p:stCondLst>
                                            <p:cond delay="1312"/>
                                          </p:stCondLst>
                                        </p:cTn>
                                        <p:tgtEl>
                                          <p:spTgt spid="49189"/>
                                        </p:tgtEl>
                                      </p:cBhvr>
                                      <p:to x="100000" y="80000"/>
                                    </p:animScale>
                                    <p:animScale>
                                      <p:cBhvr>
                                        <p:cTn id="246" dur="166" decel="50000">
                                          <p:stCondLst>
                                            <p:cond delay="1338"/>
                                          </p:stCondLst>
                                        </p:cTn>
                                        <p:tgtEl>
                                          <p:spTgt spid="49189"/>
                                        </p:tgtEl>
                                      </p:cBhvr>
                                      <p:to x="100000" y="100000"/>
                                    </p:animScale>
                                    <p:animScale>
                                      <p:cBhvr>
                                        <p:cTn id="247" dur="26">
                                          <p:stCondLst>
                                            <p:cond delay="1642"/>
                                          </p:stCondLst>
                                        </p:cTn>
                                        <p:tgtEl>
                                          <p:spTgt spid="49189"/>
                                        </p:tgtEl>
                                      </p:cBhvr>
                                      <p:to x="100000" y="90000"/>
                                    </p:animScale>
                                    <p:animScale>
                                      <p:cBhvr>
                                        <p:cTn id="248" dur="166" decel="50000">
                                          <p:stCondLst>
                                            <p:cond delay="1668"/>
                                          </p:stCondLst>
                                        </p:cTn>
                                        <p:tgtEl>
                                          <p:spTgt spid="49189"/>
                                        </p:tgtEl>
                                      </p:cBhvr>
                                      <p:to x="100000" y="100000"/>
                                    </p:animScale>
                                    <p:animScale>
                                      <p:cBhvr>
                                        <p:cTn id="249" dur="26">
                                          <p:stCondLst>
                                            <p:cond delay="1808"/>
                                          </p:stCondLst>
                                        </p:cTn>
                                        <p:tgtEl>
                                          <p:spTgt spid="49189"/>
                                        </p:tgtEl>
                                      </p:cBhvr>
                                      <p:to x="100000" y="95000"/>
                                    </p:animScale>
                                    <p:animScale>
                                      <p:cBhvr>
                                        <p:cTn id="250" dur="166" decel="50000">
                                          <p:stCondLst>
                                            <p:cond delay="1834"/>
                                          </p:stCondLst>
                                        </p:cTn>
                                        <p:tgtEl>
                                          <p:spTgt spid="49189"/>
                                        </p:tgtEl>
                                      </p:cBhvr>
                                      <p:to x="100000" y="100000"/>
                                    </p:animScale>
                                  </p:childTnLst>
                                </p:cTn>
                              </p:par>
                            </p:childTnLst>
                          </p:cTn>
                        </p:par>
                      </p:childTnLst>
                    </p:cTn>
                  </p:par>
                  <p:par>
                    <p:cTn id="251" fill="hold" nodeType="clickPar">
                      <p:stCondLst>
                        <p:cond delay="indefinite"/>
                      </p:stCondLst>
                      <p:childTnLst>
                        <p:par>
                          <p:cTn id="252" fill="hold" nodeType="withGroup">
                            <p:stCondLst>
                              <p:cond delay="0"/>
                            </p:stCondLst>
                            <p:childTnLst>
                              <p:par>
                                <p:cTn id="253" presetID="26" presetClass="entr" presetSubtype="0" fill="hold" grpId="0" nodeType="clickEffect">
                                  <p:stCondLst>
                                    <p:cond delay="0"/>
                                  </p:stCondLst>
                                  <p:childTnLst>
                                    <p:set>
                                      <p:cBhvr>
                                        <p:cTn id="254" dur="1" fill="hold">
                                          <p:stCondLst>
                                            <p:cond delay="0"/>
                                          </p:stCondLst>
                                        </p:cTn>
                                        <p:tgtEl>
                                          <p:spTgt spid="49190"/>
                                        </p:tgtEl>
                                        <p:attrNameLst>
                                          <p:attrName>style.visibility</p:attrName>
                                        </p:attrNameLst>
                                      </p:cBhvr>
                                      <p:to>
                                        <p:strVal val="visible"/>
                                      </p:to>
                                    </p:set>
                                    <p:animEffect transition="in" filter="wipe(down)">
                                      <p:cBhvr>
                                        <p:cTn id="255" dur="580">
                                          <p:stCondLst>
                                            <p:cond delay="0"/>
                                          </p:stCondLst>
                                        </p:cTn>
                                        <p:tgtEl>
                                          <p:spTgt spid="49190"/>
                                        </p:tgtEl>
                                      </p:cBhvr>
                                    </p:animEffect>
                                    <p:anim calcmode="lin" valueType="num">
                                      <p:cBhvr>
                                        <p:cTn id="256" dur="1822" tmFilter="0,0; 0.14,0.36; 0.43,0.73; 0.71,0.91; 1.0,1.0">
                                          <p:stCondLst>
                                            <p:cond delay="0"/>
                                          </p:stCondLst>
                                        </p:cTn>
                                        <p:tgtEl>
                                          <p:spTgt spid="49190"/>
                                        </p:tgtEl>
                                        <p:attrNameLst>
                                          <p:attrName>ppt_x</p:attrName>
                                        </p:attrNameLst>
                                      </p:cBhvr>
                                      <p:tavLst>
                                        <p:tav tm="0">
                                          <p:val>
                                            <p:strVal val="#ppt_x-0.25"/>
                                          </p:val>
                                        </p:tav>
                                        <p:tav tm="100000">
                                          <p:val>
                                            <p:strVal val="#ppt_x"/>
                                          </p:val>
                                        </p:tav>
                                      </p:tavLst>
                                    </p:anim>
                                    <p:anim calcmode="lin" valueType="num">
                                      <p:cBhvr>
                                        <p:cTn id="257" dur="664" tmFilter="0.0,0.0; 0.25,0.07; 0.50,0.2; 0.75,0.467; 1.0,1.0">
                                          <p:stCondLst>
                                            <p:cond delay="0"/>
                                          </p:stCondLst>
                                        </p:cTn>
                                        <p:tgtEl>
                                          <p:spTgt spid="49190"/>
                                        </p:tgtEl>
                                        <p:attrNameLst>
                                          <p:attrName>ppt_y</p:attrName>
                                        </p:attrNameLst>
                                      </p:cBhvr>
                                      <p:tavLst>
                                        <p:tav tm="0" fmla="#ppt_y-sin(pi*$)/3">
                                          <p:val>
                                            <p:fltVal val="0.5"/>
                                          </p:val>
                                        </p:tav>
                                        <p:tav tm="100000">
                                          <p:val>
                                            <p:fltVal val="1"/>
                                          </p:val>
                                        </p:tav>
                                      </p:tavLst>
                                    </p:anim>
                                    <p:anim calcmode="lin" valueType="num">
                                      <p:cBhvr>
                                        <p:cTn id="258" dur="664" tmFilter="0, 0; 0.125,0.2665; 0.25,0.4; 0.375,0.465; 0.5,0.5;  0.625,0.535; 0.75,0.6; 0.875,0.7335; 1,1">
                                          <p:stCondLst>
                                            <p:cond delay="664"/>
                                          </p:stCondLst>
                                        </p:cTn>
                                        <p:tgtEl>
                                          <p:spTgt spid="49190"/>
                                        </p:tgtEl>
                                        <p:attrNameLst>
                                          <p:attrName>ppt_y</p:attrName>
                                        </p:attrNameLst>
                                      </p:cBhvr>
                                      <p:tavLst>
                                        <p:tav tm="0" fmla="#ppt_y-sin(pi*$)/9">
                                          <p:val>
                                            <p:fltVal val="0"/>
                                          </p:val>
                                        </p:tav>
                                        <p:tav tm="100000">
                                          <p:val>
                                            <p:fltVal val="1"/>
                                          </p:val>
                                        </p:tav>
                                      </p:tavLst>
                                    </p:anim>
                                    <p:anim calcmode="lin" valueType="num">
                                      <p:cBhvr>
                                        <p:cTn id="259" dur="332" tmFilter="0, 0; 0.125,0.2665; 0.25,0.4; 0.375,0.465; 0.5,0.5;  0.625,0.535; 0.75,0.6; 0.875,0.7335; 1,1">
                                          <p:stCondLst>
                                            <p:cond delay="1324"/>
                                          </p:stCondLst>
                                        </p:cTn>
                                        <p:tgtEl>
                                          <p:spTgt spid="49190"/>
                                        </p:tgtEl>
                                        <p:attrNameLst>
                                          <p:attrName>ppt_y</p:attrName>
                                        </p:attrNameLst>
                                      </p:cBhvr>
                                      <p:tavLst>
                                        <p:tav tm="0" fmla="#ppt_y-sin(pi*$)/27">
                                          <p:val>
                                            <p:fltVal val="0"/>
                                          </p:val>
                                        </p:tav>
                                        <p:tav tm="100000">
                                          <p:val>
                                            <p:fltVal val="1"/>
                                          </p:val>
                                        </p:tav>
                                      </p:tavLst>
                                    </p:anim>
                                    <p:anim calcmode="lin" valueType="num">
                                      <p:cBhvr>
                                        <p:cTn id="260" dur="164" tmFilter="0, 0; 0.125,0.2665; 0.25,0.4; 0.375,0.465; 0.5,0.5;  0.625,0.535; 0.75,0.6; 0.875,0.7335; 1,1">
                                          <p:stCondLst>
                                            <p:cond delay="1656"/>
                                          </p:stCondLst>
                                        </p:cTn>
                                        <p:tgtEl>
                                          <p:spTgt spid="49190"/>
                                        </p:tgtEl>
                                        <p:attrNameLst>
                                          <p:attrName>ppt_y</p:attrName>
                                        </p:attrNameLst>
                                      </p:cBhvr>
                                      <p:tavLst>
                                        <p:tav tm="0" fmla="#ppt_y-sin(pi*$)/81">
                                          <p:val>
                                            <p:fltVal val="0"/>
                                          </p:val>
                                        </p:tav>
                                        <p:tav tm="100000">
                                          <p:val>
                                            <p:fltVal val="1"/>
                                          </p:val>
                                        </p:tav>
                                      </p:tavLst>
                                    </p:anim>
                                    <p:animScale>
                                      <p:cBhvr>
                                        <p:cTn id="261" dur="26">
                                          <p:stCondLst>
                                            <p:cond delay="650"/>
                                          </p:stCondLst>
                                        </p:cTn>
                                        <p:tgtEl>
                                          <p:spTgt spid="49190"/>
                                        </p:tgtEl>
                                      </p:cBhvr>
                                      <p:to x="100000" y="60000"/>
                                    </p:animScale>
                                    <p:animScale>
                                      <p:cBhvr>
                                        <p:cTn id="262" dur="166" decel="50000">
                                          <p:stCondLst>
                                            <p:cond delay="676"/>
                                          </p:stCondLst>
                                        </p:cTn>
                                        <p:tgtEl>
                                          <p:spTgt spid="49190"/>
                                        </p:tgtEl>
                                      </p:cBhvr>
                                      <p:to x="100000" y="100000"/>
                                    </p:animScale>
                                    <p:animScale>
                                      <p:cBhvr>
                                        <p:cTn id="263" dur="26">
                                          <p:stCondLst>
                                            <p:cond delay="1312"/>
                                          </p:stCondLst>
                                        </p:cTn>
                                        <p:tgtEl>
                                          <p:spTgt spid="49190"/>
                                        </p:tgtEl>
                                      </p:cBhvr>
                                      <p:to x="100000" y="80000"/>
                                    </p:animScale>
                                    <p:animScale>
                                      <p:cBhvr>
                                        <p:cTn id="264" dur="166" decel="50000">
                                          <p:stCondLst>
                                            <p:cond delay="1338"/>
                                          </p:stCondLst>
                                        </p:cTn>
                                        <p:tgtEl>
                                          <p:spTgt spid="49190"/>
                                        </p:tgtEl>
                                      </p:cBhvr>
                                      <p:to x="100000" y="100000"/>
                                    </p:animScale>
                                    <p:animScale>
                                      <p:cBhvr>
                                        <p:cTn id="265" dur="26">
                                          <p:stCondLst>
                                            <p:cond delay="1642"/>
                                          </p:stCondLst>
                                        </p:cTn>
                                        <p:tgtEl>
                                          <p:spTgt spid="49190"/>
                                        </p:tgtEl>
                                      </p:cBhvr>
                                      <p:to x="100000" y="90000"/>
                                    </p:animScale>
                                    <p:animScale>
                                      <p:cBhvr>
                                        <p:cTn id="266" dur="166" decel="50000">
                                          <p:stCondLst>
                                            <p:cond delay="1668"/>
                                          </p:stCondLst>
                                        </p:cTn>
                                        <p:tgtEl>
                                          <p:spTgt spid="49190"/>
                                        </p:tgtEl>
                                      </p:cBhvr>
                                      <p:to x="100000" y="100000"/>
                                    </p:animScale>
                                    <p:animScale>
                                      <p:cBhvr>
                                        <p:cTn id="267" dur="26">
                                          <p:stCondLst>
                                            <p:cond delay="1808"/>
                                          </p:stCondLst>
                                        </p:cTn>
                                        <p:tgtEl>
                                          <p:spTgt spid="49190"/>
                                        </p:tgtEl>
                                      </p:cBhvr>
                                      <p:to x="100000" y="95000"/>
                                    </p:animScale>
                                    <p:animScale>
                                      <p:cBhvr>
                                        <p:cTn id="268" dur="166" decel="50000">
                                          <p:stCondLst>
                                            <p:cond delay="1834"/>
                                          </p:stCondLst>
                                        </p:cTn>
                                        <p:tgtEl>
                                          <p:spTgt spid="49190"/>
                                        </p:tgtEl>
                                      </p:cBhvr>
                                      <p:to x="100000" y="100000"/>
                                    </p:animScale>
                                  </p:childTnLst>
                                </p:cTn>
                              </p:par>
                            </p:childTnLst>
                          </p:cTn>
                        </p:par>
                      </p:childTnLst>
                    </p:cTn>
                  </p:par>
                  <p:par>
                    <p:cTn id="269" fill="hold" nodeType="clickPar">
                      <p:stCondLst>
                        <p:cond delay="indefinite"/>
                      </p:stCondLst>
                      <p:childTnLst>
                        <p:par>
                          <p:cTn id="270" fill="hold" nodeType="withGroup">
                            <p:stCondLst>
                              <p:cond delay="0"/>
                            </p:stCondLst>
                            <p:childTnLst>
                              <p:par>
                                <p:cTn id="271" presetID="37" presetClass="entr" presetSubtype="0" fill="hold" grpId="0" nodeType="clickEffect">
                                  <p:stCondLst>
                                    <p:cond delay="0"/>
                                  </p:stCondLst>
                                  <p:childTnLst>
                                    <p:set>
                                      <p:cBhvr>
                                        <p:cTn id="272" dur="1" fill="hold">
                                          <p:stCondLst>
                                            <p:cond delay="0"/>
                                          </p:stCondLst>
                                        </p:cTn>
                                        <p:tgtEl>
                                          <p:spTgt spid="41"/>
                                        </p:tgtEl>
                                        <p:attrNameLst>
                                          <p:attrName>style.visibility</p:attrName>
                                        </p:attrNameLst>
                                      </p:cBhvr>
                                      <p:to>
                                        <p:strVal val="visible"/>
                                      </p:to>
                                    </p:set>
                                    <p:animEffect transition="in" filter="fade">
                                      <p:cBhvr>
                                        <p:cTn id="273" dur="1000"/>
                                        <p:tgtEl>
                                          <p:spTgt spid="41"/>
                                        </p:tgtEl>
                                      </p:cBhvr>
                                    </p:animEffect>
                                    <p:anim calcmode="lin" valueType="num">
                                      <p:cBhvr>
                                        <p:cTn id="274" dur="1000" fill="hold"/>
                                        <p:tgtEl>
                                          <p:spTgt spid="41"/>
                                        </p:tgtEl>
                                        <p:attrNameLst>
                                          <p:attrName>ppt_x</p:attrName>
                                        </p:attrNameLst>
                                      </p:cBhvr>
                                      <p:tavLst>
                                        <p:tav tm="0">
                                          <p:val>
                                            <p:strVal val="#ppt_x"/>
                                          </p:val>
                                        </p:tav>
                                        <p:tav tm="100000">
                                          <p:val>
                                            <p:strVal val="#ppt_x"/>
                                          </p:val>
                                        </p:tav>
                                      </p:tavLst>
                                    </p:anim>
                                    <p:anim calcmode="lin" valueType="num">
                                      <p:cBhvr>
                                        <p:cTn id="275" dur="900" decel="100000" fill="hold"/>
                                        <p:tgtEl>
                                          <p:spTgt spid="41"/>
                                        </p:tgtEl>
                                        <p:attrNameLst>
                                          <p:attrName>ppt_y</p:attrName>
                                        </p:attrNameLst>
                                      </p:cBhvr>
                                      <p:tavLst>
                                        <p:tav tm="0">
                                          <p:val>
                                            <p:strVal val="#ppt_y+1"/>
                                          </p:val>
                                        </p:tav>
                                        <p:tav tm="100000">
                                          <p:val>
                                            <p:strVal val="#ppt_y-.03"/>
                                          </p:val>
                                        </p:tav>
                                      </p:tavLst>
                                    </p:anim>
                                    <p:anim calcmode="lin" valueType="num">
                                      <p:cBhvr>
                                        <p:cTn id="276" dur="100" accel="100000" fill="hold">
                                          <p:stCondLst>
                                            <p:cond delay="900"/>
                                          </p:stCondLst>
                                        </p:cTn>
                                        <p:tgtEl>
                                          <p:spTgt spid="4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5" grpId="0" animBg="1"/>
      <p:bldP spid="49157" grpId="0"/>
      <p:bldP spid="49158" grpId="0" animBg="1"/>
      <p:bldP spid="49159" grpId="0" animBg="1"/>
      <p:bldP spid="49160" grpId="0" animBg="1"/>
      <p:bldP spid="49161" grpId="0"/>
      <p:bldP spid="49162" grpId="0"/>
      <p:bldP spid="49163" grpId="0"/>
      <p:bldP spid="49164" grpId="0" animBg="1"/>
      <p:bldP spid="49165" grpId="0"/>
      <p:bldP spid="49166" grpId="0" animBg="1"/>
      <p:bldP spid="49167" grpId="0" animBg="1"/>
      <p:bldP spid="49168" grpId="0"/>
      <p:bldP spid="49169" grpId="0"/>
      <p:bldP spid="49170" grpId="0"/>
      <p:bldP spid="49171" grpId="0"/>
      <p:bldP spid="49172" grpId="0"/>
      <p:bldP spid="49173" grpId="0"/>
      <p:bldP spid="49174" grpId="0" animBg="1"/>
      <p:bldP spid="49175" grpId="0" animBg="1"/>
      <p:bldP spid="49176" grpId="0" animBg="1"/>
      <p:bldP spid="49177" grpId="0" animBg="1"/>
      <p:bldP spid="49178" grpId="0" animBg="1"/>
      <p:bldP spid="49179" grpId="0" animBg="1"/>
      <p:bldP spid="49180" grpId="0" animBg="1"/>
      <p:bldP spid="49181" grpId="0" animBg="1"/>
      <p:bldP spid="49182" grpId="0"/>
      <p:bldP spid="49183" grpId="0"/>
      <p:bldP spid="49184" grpId="0"/>
      <p:bldP spid="49185" grpId="0"/>
      <p:bldP spid="49186" grpId="0"/>
      <p:bldP spid="49187" grpId="0"/>
      <p:bldP spid="49188" grpId="0"/>
      <p:bldP spid="49189" grpId="0"/>
      <p:bldP spid="49190" grpId="0"/>
      <p:bldP spid="49191" grpId="0"/>
      <p:bldP spid="4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4129" name="Picture 2" descr="unity.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6513" y="-100013"/>
            <a:ext cx="9440863" cy="705802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0" y="765175"/>
            <a:ext cx="4678363" cy="3035300"/>
          </a:xfrm>
          <a:noFill/>
          <a:ln>
            <a:noFill/>
          </a:ln>
          <a:effectLst/>
        </p:spPr>
        <p:txBody>
          <a:bodyPr vert="horz" wrap="square" lIns="91440" tIns="45720" rIns="91440" bIns="45720" numCol="1" anchor="ctr" anchorCtr="0" compatLnSpc="1">
            <a:prstTxWarp prst="textNoShape">
              <a:avLst/>
            </a:prstTxWarp>
          </a:bodyPr>
          <a:lstStyle/>
          <a:p>
            <a:r>
              <a:rPr lang="en-US" sz="6600">
                <a:effectLst>
                  <a:glow rad="228600">
                    <a:schemeClr val="tx1">
                      <a:alpha val="75000"/>
                    </a:schemeClr>
                  </a:glow>
                </a:effectLst>
                <a:latin typeface="Arial" charset="0"/>
                <a:ea typeface="ＭＳ Ｐゴシック" charset="0"/>
                <a:cs typeface="ＭＳ Ｐゴシック" charset="0"/>
              </a:rPr>
              <a:t>Why tell the whole church?</a:t>
            </a:r>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9730" name="Rectangle 2"/>
          <p:cNvSpPr>
            <a:spLocks noGrp="1" noChangeArrowheads="1"/>
          </p:cNvSpPr>
          <p:nvPr>
            <p:ph type="title"/>
          </p:nvPr>
        </p:nvSpPr>
        <p:spPr>
          <a:xfrm>
            <a:off x="685800" y="304800"/>
            <a:ext cx="7772400" cy="1143000"/>
          </a:xfrm>
          <a:effectLst>
            <a:outerShdw blurRad="63500" dist="155023" dir="12899521" algn="ctr" rotWithShape="0">
              <a:srgbClr val="07070B">
                <a:alpha val="74998"/>
              </a:srgbClr>
            </a:outerShdw>
          </a:effectLst>
        </p:spPr>
        <p:txBody>
          <a:bodyPr/>
          <a:lstStyle/>
          <a:p>
            <a:pPr eaLnBrk="1" hangingPunct="1">
              <a:defRPr/>
            </a:pPr>
            <a:r>
              <a:rPr kumimoji="0" lang="en-US">
                <a:latin typeface="Helvetica" charset="0"/>
                <a:ea typeface="ＭＳ Ｐゴシック" charset="0"/>
                <a:cs typeface="ＭＳ Ｐゴシック" charset="0"/>
              </a:rPr>
              <a:t>Step 4 to Restoration </a:t>
            </a:r>
            <a:br>
              <a:rPr kumimoji="0" lang="en-US">
                <a:latin typeface="Helvetica" charset="0"/>
                <a:ea typeface="ＭＳ Ｐゴシック" charset="0"/>
                <a:cs typeface="ＭＳ Ｐゴシック" charset="0"/>
              </a:rPr>
            </a:br>
            <a:r>
              <a:rPr kumimoji="0" lang="en-US" sz="3600">
                <a:latin typeface="Helvetica" charset="0"/>
                <a:ea typeface="ＭＳ Ｐゴシック" charset="0"/>
                <a:cs typeface="ＭＳ Ｐゴシック" charset="0"/>
              </a:rPr>
              <a:t>Treat the person like an </a:t>
            </a:r>
            <a:r>
              <a:rPr kumimoji="0" lang="en-US" sz="3600" u="sng">
                <a:solidFill>
                  <a:srgbClr val="FFFF00"/>
                </a:solidFill>
                <a:latin typeface="Helvetica" charset="0"/>
                <a:ea typeface="ＭＳ Ｐゴシック" charset="0"/>
                <a:cs typeface="ＭＳ Ｐゴシック" charset="0"/>
              </a:rPr>
              <a:t>unbeliever</a:t>
            </a:r>
            <a:endParaRPr kumimoji="0" lang="en-US">
              <a:solidFill>
                <a:srgbClr val="FFFF00"/>
              </a:solidFill>
              <a:latin typeface="Helvetica" charset="0"/>
              <a:ea typeface="ＭＳ Ｐゴシック" charset="0"/>
              <a:cs typeface="ＭＳ Ｐゴシック" charset="0"/>
            </a:endParaRPr>
          </a:p>
        </p:txBody>
      </p:sp>
      <p:sp>
        <p:nvSpPr>
          <p:cNvPr id="969731" name="Text Box 3"/>
          <p:cNvSpPr txBox="1">
            <a:spLocks noChangeArrowheads="1"/>
          </p:cNvSpPr>
          <p:nvPr/>
        </p:nvSpPr>
        <p:spPr bwMode="auto">
          <a:xfrm>
            <a:off x="3276600" y="3581400"/>
            <a:ext cx="477838"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a:solidFill>
                  <a:srgbClr val="FFFF00"/>
                </a:solidFill>
                <a:latin typeface="Arial Black" charset="0"/>
              </a:rPr>
              <a:t>S</a:t>
            </a:r>
            <a:endParaRPr lang="en-US">
              <a:solidFill>
                <a:srgbClr val="FFFF00"/>
              </a:solidFill>
            </a:endParaRPr>
          </a:p>
        </p:txBody>
      </p:sp>
      <p:sp>
        <p:nvSpPr>
          <p:cNvPr id="969732" name="Text Box 4"/>
          <p:cNvSpPr txBox="1">
            <a:spLocks noChangeArrowheads="1"/>
          </p:cNvSpPr>
          <p:nvPr/>
        </p:nvSpPr>
        <p:spPr bwMode="auto">
          <a:xfrm>
            <a:off x="152400" y="5735638"/>
            <a:ext cx="2439988" cy="665162"/>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a:solidFill>
                  <a:srgbClr val="FFFF00"/>
                </a:solidFill>
                <a:latin typeface="Arial Black" charset="0"/>
              </a:rPr>
              <a:t>S = Sinner</a:t>
            </a:r>
            <a:endParaRPr lang="en-US">
              <a:solidFill>
                <a:srgbClr val="FFFF00"/>
              </a:solidFill>
            </a:endParaRPr>
          </a:p>
        </p:txBody>
      </p:sp>
      <p:sp>
        <p:nvSpPr>
          <p:cNvPr id="969733" name="Text Box 5"/>
          <p:cNvSpPr txBox="1">
            <a:spLocks noChangeArrowheads="1"/>
          </p:cNvSpPr>
          <p:nvPr/>
        </p:nvSpPr>
        <p:spPr bwMode="auto">
          <a:xfrm>
            <a:off x="2057400" y="30480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a:solidFill>
                  <a:srgbClr val="BBE0E3"/>
                </a:solidFill>
                <a:latin typeface="Arial Black" charset="0"/>
              </a:rPr>
              <a:t>M</a:t>
            </a:r>
            <a:endParaRPr lang="en-US">
              <a:solidFill>
                <a:srgbClr val="BBE0E3"/>
              </a:solidFill>
            </a:endParaRPr>
          </a:p>
        </p:txBody>
      </p:sp>
      <p:sp>
        <p:nvSpPr>
          <p:cNvPr id="969734" name="Text Box 6"/>
          <p:cNvSpPr txBox="1">
            <a:spLocks noChangeArrowheads="1"/>
          </p:cNvSpPr>
          <p:nvPr/>
        </p:nvSpPr>
        <p:spPr bwMode="auto">
          <a:xfrm>
            <a:off x="152400" y="6192838"/>
            <a:ext cx="2890838" cy="665162"/>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a:solidFill>
                  <a:srgbClr val="FFFFFF"/>
                </a:solidFill>
                <a:latin typeface="Arial Black" charset="0"/>
              </a:rPr>
              <a:t>M = Member</a:t>
            </a:r>
            <a:endParaRPr lang="en-US">
              <a:solidFill>
                <a:srgbClr val="BBE0E3"/>
              </a:solidFill>
            </a:endParaRPr>
          </a:p>
        </p:txBody>
      </p:sp>
      <p:sp>
        <p:nvSpPr>
          <p:cNvPr id="969735" name="Text Box 7"/>
          <p:cNvSpPr txBox="1">
            <a:spLocks noChangeArrowheads="1"/>
          </p:cNvSpPr>
          <p:nvPr/>
        </p:nvSpPr>
        <p:spPr bwMode="auto">
          <a:xfrm>
            <a:off x="2362200" y="39624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a:solidFill>
                  <a:srgbClr val="FFFFFF"/>
                </a:solidFill>
                <a:latin typeface="Arial Black" charset="0"/>
              </a:rPr>
              <a:t>M</a:t>
            </a:r>
            <a:endParaRPr lang="en-US">
              <a:solidFill>
                <a:srgbClr val="BBE0E3"/>
              </a:solidFill>
            </a:endParaRPr>
          </a:p>
        </p:txBody>
      </p:sp>
      <p:sp>
        <p:nvSpPr>
          <p:cNvPr id="969736" name="Text Box 8"/>
          <p:cNvSpPr txBox="1">
            <a:spLocks noChangeArrowheads="1"/>
          </p:cNvSpPr>
          <p:nvPr/>
        </p:nvSpPr>
        <p:spPr bwMode="auto">
          <a:xfrm>
            <a:off x="3276600" y="42672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a:solidFill>
                  <a:srgbClr val="FFFFFF"/>
                </a:solidFill>
                <a:latin typeface="Arial Black" charset="0"/>
              </a:rPr>
              <a:t>M</a:t>
            </a:r>
            <a:endParaRPr lang="en-US">
              <a:solidFill>
                <a:srgbClr val="BBE0E3"/>
              </a:solidFill>
            </a:endParaRPr>
          </a:p>
        </p:txBody>
      </p:sp>
      <p:sp>
        <p:nvSpPr>
          <p:cNvPr id="969737" name="Text Box 9"/>
          <p:cNvSpPr txBox="1">
            <a:spLocks noChangeArrowheads="1"/>
          </p:cNvSpPr>
          <p:nvPr/>
        </p:nvSpPr>
        <p:spPr bwMode="auto">
          <a:xfrm>
            <a:off x="4191000" y="41148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a:solidFill>
                  <a:srgbClr val="FFFFFF"/>
                </a:solidFill>
                <a:latin typeface="Arial Black" charset="0"/>
              </a:rPr>
              <a:t>M</a:t>
            </a:r>
            <a:endParaRPr lang="en-US">
              <a:solidFill>
                <a:srgbClr val="BBE0E3"/>
              </a:solidFill>
            </a:endParaRPr>
          </a:p>
        </p:txBody>
      </p:sp>
      <p:sp>
        <p:nvSpPr>
          <p:cNvPr id="969738" name="Text Box 10"/>
          <p:cNvSpPr txBox="1">
            <a:spLocks noChangeArrowheads="1"/>
          </p:cNvSpPr>
          <p:nvPr/>
        </p:nvSpPr>
        <p:spPr bwMode="auto">
          <a:xfrm>
            <a:off x="4800600" y="32766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a:solidFill>
                  <a:srgbClr val="FFFFFF"/>
                </a:solidFill>
                <a:latin typeface="Arial Black" charset="0"/>
              </a:rPr>
              <a:t>M</a:t>
            </a:r>
            <a:endParaRPr lang="en-US">
              <a:solidFill>
                <a:srgbClr val="BBE0E3"/>
              </a:solidFill>
            </a:endParaRPr>
          </a:p>
        </p:txBody>
      </p:sp>
      <p:sp>
        <p:nvSpPr>
          <p:cNvPr id="969739" name="Text Box 11"/>
          <p:cNvSpPr txBox="1">
            <a:spLocks noChangeArrowheads="1"/>
          </p:cNvSpPr>
          <p:nvPr/>
        </p:nvSpPr>
        <p:spPr bwMode="auto">
          <a:xfrm>
            <a:off x="3962400" y="30480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a:solidFill>
                  <a:srgbClr val="FFFFFF"/>
                </a:solidFill>
                <a:latin typeface="Arial Black" charset="0"/>
              </a:rPr>
              <a:t>M</a:t>
            </a:r>
            <a:endParaRPr lang="en-US">
              <a:solidFill>
                <a:srgbClr val="BBE0E3"/>
              </a:solidFill>
            </a:endParaRPr>
          </a:p>
        </p:txBody>
      </p:sp>
      <p:sp>
        <p:nvSpPr>
          <p:cNvPr id="969740" name="Text Box 12"/>
          <p:cNvSpPr txBox="1">
            <a:spLocks noChangeArrowheads="1"/>
          </p:cNvSpPr>
          <p:nvPr/>
        </p:nvSpPr>
        <p:spPr bwMode="auto">
          <a:xfrm>
            <a:off x="1905000" y="17526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a:solidFill>
                  <a:srgbClr val="FFFFFF"/>
                </a:solidFill>
                <a:latin typeface="Arial Black" charset="0"/>
              </a:rPr>
              <a:t>M</a:t>
            </a:r>
            <a:endParaRPr lang="en-US">
              <a:solidFill>
                <a:srgbClr val="BBE0E3"/>
              </a:solidFill>
            </a:endParaRPr>
          </a:p>
        </p:txBody>
      </p:sp>
      <p:sp>
        <p:nvSpPr>
          <p:cNvPr id="969741" name="Text Box 13"/>
          <p:cNvSpPr txBox="1">
            <a:spLocks noChangeArrowheads="1"/>
          </p:cNvSpPr>
          <p:nvPr/>
        </p:nvSpPr>
        <p:spPr bwMode="auto">
          <a:xfrm>
            <a:off x="838200" y="25146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a:solidFill>
                  <a:srgbClr val="FFFFFF"/>
                </a:solidFill>
                <a:latin typeface="Arial Black" charset="0"/>
              </a:rPr>
              <a:t>M</a:t>
            </a:r>
            <a:endParaRPr lang="en-US">
              <a:solidFill>
                <a:srgbClr val="BBE0E3"/>
              </a:solidFill>
            </a:endParaRPr>
          </a:p>
        </p:txBody>
      </p:sp>
      <p:sp>
        <p:nvSpPr>
          <p:cNvPr id="969742" name="Text Box 14"/>
          <p:cNvSpPr txBox="1">
            <a:spLocks noChangeArrowheads="1"/>
          </p:cNvSpPr>
          <p:nvPr/>
        </p:nvSpPr>
        <p:spPr bwMode="auto">
          <a:xfrm>
            <a:off x="1752600" y="38100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a:solidFill>
                  <a:srgbClr val="FFFFFF"/>
                </a:solidFill>
                <a:latin typeface="Arial Black" charset="0"/>
              </a:rPr>
              <a:t>M</a:t>
            </a:r>
            <a:endParaRPr lang="en-US">
              <a:solidFill>
                <a:srgbClr val="BBE0E3"/>
              </a:solidFill>
            </a:endParaRPr>
          </a:p>
        </p:txBody>
      </p:sp>
      <p:sp>
        <p:nvSpPr>
          <p:cNvPr id="969743" name="Text Box 15"/>
          <p:cNvSpPr txBox="1">
            <a:spLocks noChangeArrowheads="1"/>
          </p:cNvSpPr>
          <p:nvPr/>
        </p:nvSpPr>
        <p:spPr bwMode="auto">
          <a:xfrm>
            <a:off x="2784475" y="25146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a:solidFill>
                  <a:srgbClr val="FFFFFF"/>
                </a:solidFill>
                <a:latin typeface="Arial Black" charset="0"/>
              </a:rPr>
              <a:t>M</a:t>
            </a:r>
            <a:endParaRPr lang="en-US">
              <a:solidFill>
                <a:srgbClr val="BBE0E3"/>
              </a:solidFill>
            </a:endParaRPr>
          </a:p>
        </p:txBody>
      </p:sp>
      <p:sp>
        <p:nvSpPr>
          <p:cNvPr id="969744" name="Text Box 16"/>
          <p:cNvSpPr txBox="1">
            <a:spLocks noChangeArrowheads="1"/>
          </p:cNvSpPr>
          <p:nvPr/>
        </p:nvSpPr>
        <p:spPr bwMode="auto">
          <a:xfrm>
            <a:off x="3581400" y="19812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a:solidFill>
                  <a:srgbClr val="FFFFFF"/>
                </a:solidFill>
                <a:latin typeface="Arial Black" charset="0"/>
              </a:rPr>
              <a:t>M</a:t>
            </a:r>
            <a:endParaRPr lang="en-US">
              <a:solidFill>
                <a:srgbClr val="BBE0E3"/>
              </a:solidFill>
            </a:endParaRPr>
          </a:p>
        </p:txBody>
      </p:sp>
      <p:sp>
        <p:nvSpPr>
          <p:cNvPr id="969745" name="Text Box 17"/>
          <p:cNvSpPr txBox="1">
            <a:spLocks noChangeArrowheads="1"/>
          </p:cNvSpPr>
          <p:nvPr/>
        </p:nvSpPr>
        <p:spPr bwMode="auto">
          <a:xfrm>
            <a:off x="2743200" y="17526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a:solidFill>
                  <a:srgbClr val="FFFFFF"/>
                </a:solidFill>
                <a:latin typeface="Arial Black" charset="0"/>
              </a:rPr>
              <a:t>M</a:t>
            </a:r>
            <a:endParaRPr lang="en-US">
              <a:solidFill>
                <a:srgbClr val="BBE0E3"/>
              </a:solidFill>
            </a:endParaRPr>
          </a:p>
        </p:txBody>
      </p:sp>
      <p:sp>
        <p:nvSpPr>
          <p:cNvPr id="969746" name="Text Box 18"/>
          <p:cNvSpPr txBox="1">
            <a:spLocks noChangeArrowheads="1"/>
          </p:cNvSpPr>
          <p:nvPr/>
        </p:nvSpPr>
        <p:spPr bwMode="auto">
          <a:xfrm>
            <a:off x="4724400" y="27432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a:solidFill>
                  <a:srgbClr val="FFFFFF"/>
                </a:solidFill>
                <a:latin typeface="Arial Black" charset="0"/>
              </a:rPr>
              <a:t>M</a:t>
            </a:r>
            <a:endParaRPr lang="en-US">
              <a:solidFill>
                <a:srgbClr val="BBE0E3"/>
              </a:solidFill>
            </a:endParaRPr>
          </a:p>
        </p:txBody>
      </p:sp>
      <p:sp>
        <p:nvSpPr>
          <p:cNvPr id="969747" name="Text Box 19"/>
          <p:cNvSpPr txBox="1">
            <a:spLocks noChangeArrowheads="1"/>
          </p:cNvSpPr>
          <p:nvPr/>
        </p:nvSpPr>
        <p:spPr bwMode="auto">
          <a:xfrm>
            <a:off x="5029200" y="39624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a:solidFill>
                  <a:srgbClr val="FFFFFF"/>
                </a:solidFill>
                <a:latin typeface="Arial Black" charset="0"/>
              </a:rPr>
              <a:t>M</a:t>
            </a:r>
            <a:endParaRPr lang="en-US">
              <a:solidFill>
                <a:srgbClr val="BBE0E3"/>
              </a:solidFill>
            </a:endParaRPr>
          </a:p>
        </p:txBody>
      </p:sp>
      <p:sp>
        <p:nvSpPr>
          <p:cNvPr id="969748" name="Text Box 20"/>
          <p:cNvSpPr txBox="1">
            <a:spLocks noChangeArrowheads="1"/>
          </p:cNvSpPr>
          <p:nvPr/>
        </p:nvSpPr>
        <p:spPr bwMode="auto">
          <a:xfrm>
            <a:off x="5867400" y="38862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a:solidFill>
                  <a:srgbClr val="FFFFFF"/>
                </a:solidFill>
                <a:latin typeface="Arial Black" charset="0"/>
              </a:rPr>
              <a:t>M</a:t>
            </a:r>
            <a:endParaRPr lang="en-US">
              <a:solidFill>
                <a:srgbClr val="BBE0E3"/>
              </a:solidFill>
            </a:endParaRPr>
          </a:p>
        </p:txBody>
      </p:sp>
      <p:sp>
        <p:nvSpPr>
          <p:cNvPr id="969749" name="Text Box 21"/>
          <p:cNvSpPr txBox="1">
            <a:spLocks noChangeArrowheads="1"/>
          </p:cNvSpPr>
          <p:nvPr/>
        </p:nvSpPr>
        <p:spPr bwMode="auto">
          <a:xfrm>
            <a:off x="6781800" y="37338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a:solidFill>
                  <a:srgbClr val="FFFFFF"/>
                </a:solidFill>
                <a:latin typeface="Arial Black" charset="0"/>
              </a:rPr>
              <a:t>M</a:t>
            </a:r>
            <a:endParaRPr lang="en-US">
              <a:solidFill>
                <a:srgbClr val="BBE0E3"/>
              </a:solidFill>
            </a:endParaRPr>
          </a:p>
        </p:txBody>
      </p:sp>
      <p:sp>
        <p:nvSpPr>
          <p:cNvPr id="969750" name="Text Box 22"/>
          <p:cNvSpPr txBox="1">
            <a:spLocks noChangeArrowheads="1"/>
          </p:cNvSpPr>
          <p:nvPr/>
        </p:nvSpPr>
        <p:spPr bwMode="auto">
          <a:xfrm>
            <a:off x="7391400" y="28956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a:solidFill>
                  <a:srgbClr val="FFFFFF"/>
                </a:solidFill>
                <a:latin typeface="Arial Black" charset="0"/>
              </a:rPr>
              <a:t>M</a:t>
            </a:r>
            <a:endParaRPr lang="en-US">
              <a:solidFill>
                <a:srgbClr val="BBE0E3"/>
              </a:solidFill>
            </a:endParaRPr>
          </a:p>
        </p:txBody>
      </p:sp>
      <p:sp>
        <p:nvSpPr>
          <p:cNvPr id="969751" name="Text Box 23"/>
          <p:cNvSpPr txBox="1">
            <a:spLocks noChangeArrowheads="1"/>
          </p:cNvSpPr>
          <p:nvPr/>
        </p:nvSpPr>
        <p:spPr bwMode="auto">
          <a:xfrm>
            <a:off x="6553200" y="26670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a:solidFill>
                  <a:srgbClr val="FFFFFF"/>
                </a:solidFill>
                <a:latin typeface="Arial Black" charset="0"/>
              </a:rPr>
              <a:t>M</a:t>
            </a:r>
            <a:endParaRPr lang="en-US">
              <a:solidFill>
                <a:srgbClr val="BBE0E3"/>
              </a:solidFill>
            </a:endParaRPr>
          </a:p>
        </p:txBody>
      </p:sp>
      <p:sp>
        <p:nvSpPr>
          <p:cNvPr id="969752" name="Text Box 24"/>
          <p:cNvSpPr txBox="1">
            <a:spLocks noChangeArrowheads="1"/>
          </p:cNvSpPr>
          <p:nvPr/>
        </p:nvSpPr>
        <p:spPr bwMode="auto">
          <a:xfrm>
            <a:off x="4648200" y="20574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a:solidFill>
                  <a:srgbClr val="FFFFFF"/>
                </a:solidFill>
                <a:latin typeface="Arial Black" charset="0"/>
              </a:rPr>
              <a:t>M</a:t>
            </a:r>
            <a:endParaRPr lang="en-US">
              <a:solidFill>
                <a:srgbClr val="BBE0E3"/>
              </a:solidFill>
            </a:endParaRPr>
          </a:p>
        </p:txBody>
      </p:sp>
      <p:sp>
        <p:nvSpPr>
          <p:cNvPr id="969753" name="Text Box 25"/>
          <p:cNvSpPr txBox="1">
            <a:spLocks noChangeArrowheads="1"/>
          </p:cNvSpPr>
          <p:nvPr/>
        </p:nvSpPr>
        <p:spPr bwMode="auto">
          <a:xfrm>
            <a:off x="5181600" y="24384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a:solidFill>
                  <a:srgbClr val="FFFFFF"/>
                </a:solidFill>
                <a:latin typeface="Arial Black" charset="0"/>
              </a:rPr>
              <a:t>M</a:t>
            </a:r>
            <a:endParaRPr lang="en-US">
              <a:solidFill>
                <a:srgbClr val="BBE0E3"/>
              </a:solidFill>
            </a:endParaRPr>
          </a:p>
        </p:txBody>
      </p:sp>
      <p:sp>
        <p:nvSpPr>
          <p:cNvPr id="969754" name="Text Box 26"/>
          <p:cNvSpPr txBox="1">
            <a:spLocks noChangeArrowheads="1"/>
          </p:cNvSpPr>
          <p:nvPr/>
        </p:nvSpPr>
        <p:spPr bwMode="auto">
          <a:xfrm>
            <a:off x="5638800" y="32004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a:solidFill>
                  <a:srgbClr val="FFFFFF"/>
                </a:solidFill>
                <a:latin typeface="Arial Black" charset="0"/>
              </a:rPr>
              <a:t>M</a:t>
            </a:r>
            <a:endParaRPr lang="en-US">
              <a:solidFill>
                <a:srgbClr val="BBE0E3"/>
              </a:solidFill>
            </a:endParaRPr>
          </a:p>
        </p:txBody>
      </p:sp>
      <p:sp>
        <p:nvSpPr>
          <p:cNvPr id="969755" name="Text Box 27"/>
          <p:cNvSpPr txBox="1">
            <a:spLocks noChangeArrowheads="1"/>
          </p:cNvSpPr>
          <p:nvPr/>
        </p:nvSpPr>
        <p:spPr bwMode="auto">
          <a:xfrm>
            <a:off x="6553200" y="30480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a:solidFill>
                  <a:srgbClr val="FFFFFF"/>
                </a:solidFill>
                <a:latin typeface="Arial Black" charset="0"/>
              </a:rPr>
              <a:t>M</a:t>
            </a:r>
            <a:endParaRPr lang="en-US">
              <a:solidFill>
                <a:srgbClr val="BBE0E3"/>
              </a:solidFill>
            </a:endParaRPr>
          </a:p>
        </p:txBody>
      </p:sp>
      <p:sp>
        <p:nvSpPr>
          <p:cNvPr id="969756" name="Text Box 28"/>
          <p:cNvSpPr txBox="1">
            <a:spLocks noChangeArrowheads="1"/>
          </p:cNvSpPr>
          <p:nvPr/>
        </p:nvSpPr>
        <p:spPr bwMode="auto">
          <a:xfrm>
            <a:off x="6248400" y="46482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a:solidFill>
                  <a:srgbClr val="FFFFFF"/>
                </a:solidFill>
                <a:latin typeface="Arial Black" charset="0"/>
              </a:rPr>
              <a:t>M</a:t>
            </a:r>
            <a:endParaRPr lang="en-US">
              <a:solidFill>
                <a:srgbClr val="BBE0E3"/>
              </a:solidFill>
            </a:endParaRPr>
          </a:p>
        </p:txBody>
      </p:sp>
      <p:sp>
        <p:nvSpPr>
          <p:cNvPr id="969757" name="Text Box 29"/>
          <p:cNvSpPr txBox="1">
            <a:spLocks noChangeArrowheads="1"/>
          </p:cNvSpPr>
          <p:nvPr/>
        </p:nvSpPr>
        <p:spPr bwMode="auto">
          <a:xfrm>
            <a:off x="6324600" y="19812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a:solidFill>
                  <a:srgbClr val="FFFFFF"/>
                </a:solidFill>
                <a:latin typeface="Arial Black" charset="0"/>
              </a:rPr>
              <a:t>M</a:t>
            </a:r>
            <a:endParaRPr lang="en-US">
              <a:solidFill>
                <a:srgbClr val="BBE0E3"/>
              </a:solidFill>
            </a:endParaRPr>
          </a:p>
        </p:txBody>
      </p:sp>
      <p:sp>
        <p:nvSpPr>
          <p:cNvPr id="969758" name="Text Box 30"/>
          <p:cNvSpPr txBox="1">
            <a:spLocks noChangeArrowheads="1"/>
          </p:cNvSpPr>
          <p:nvPr/>
        </p:nvSpPr>
        <p:spPr bwMode="auto">
          <a:xfrm>
            <a:off x="3810000" y="47244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a:solidFill>
                  <a:srgbClr val="FFFFFF"/>
                </a:solidFill>
                <a:latin typeface="Arial Black" charset="0"/>
              </a:rPr>
              <a:t>M</a:t>
            </a:r>
            <a:endParaRPr lang="en-US">
              <a:solidFill>
                <a:srgbClr val="BBE0E3"/>
              </a:solidFill>
            </a:endParaRPr>
          </a:p>
        </p:txBody>
      </p:sp>
      <p:sp>
        <p:nvSpPr>
          <p:cNvPr id="969759" name="Text Box 31"/>
          <p:cNvSpPr txBox="1">
            <a:spLocks noChangeArrowheads="1"/>
          </p:cNvSpPr>
          <p:nvPr/>
        </p:nvSpPr>
        <p:spPr bwMode="auto">
          <a:xfrm>
            <a:off x="2590800" y="46482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a:solidFill>
                  <a:srgbClr val="FFFFFF"/>
                </a:solidFill>
                <a:latin typeface="Arial Black" charset="0"/>
              </a:rPr>
              <a:t>M</a:t>
            </a:r>
            <a:endParaRPr lang="en-US">
              <a:solidFill>
                <a:srgbClr val="BBE0E3"/>
              </a:solidFill>
            </a:endParaRPr>
          </a:p>
        </p:txBody>
      </p:sp>
      <p:sp>
        <p:nvSpPr>
          <p:cNvPr id="969760" name="Text Box 32"/>
          <p:cNvSpPr txBox="1">
            <a:spLocks noChangeArrowheads="1"/>
          </p:cNvSpPr>
          <p:nvPr/>
        </p:nvSpPr>
        <p:spPr bwMode="auto">
          <a:xfrm>
            <a:off x="914400" y="37338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a:solidFill>
                  <a:srgbClr val="FFFFFF"/>
                </a:solidFill>
                <a:latin typeface="Arial Black" charset="0"/>
              </a:rPr>
              <a:t>M</a:t>
            </a:r>
            <a:endParaRPr lang="en-US">
              <a:solidFill>
                <a:srgbClr val="BBE0E3"/>
              </a:solidFill>
            </a:endParaRPr>
          </a:p>
        </p:txBody>
      </p:sp>
      <p:sp>
        <p:nvSpPr>
          <p:cNvPr id="969765" name="Line 37"/>
          <p:cNvSpPr>
            <a:spLocks noChangeShapeType="1"/>
          </p:cNvSpPr>
          <p:nvPr/>
        </p:nvSpPr>
        <p:spPr bwMode="auto">
          <a:xfrm rot="1841959" flipH="1" flipV="1">
            <a:off x="3235325" y="4775200"/>
            <a:ext cx="2860675" cy="950913"/>
          </a:xfrm>
          <a:prstGeom prst="line">
            <a:avLst/>
          </a:prstGeom>
          <a:noFill/>
          <a:ln w="76200">
            <a:solidFill>
              <a:schemeClr val="hlink"/>
            </a:solidFill>
            <a:round/>
            <a:headEnd type="arrow" w="med" len="med"/>
            <a:tailEnd type="none" w="med" len="lg"/>
          </a:ln>
          <a:effectLst>
            <a:outerShdw blurRad="63500" dist="35921" dir="2700000" algn="ctr" rotWithShape="0">
              <a:srgbClr val="000000">
                <a:alpha val="74998"/>
              </a:srgbClr>
            </a:outerShdw>
          </a:effectLst>
        </p:spPr>
        <p:txBody>
          <a:bodyPr wrap="none" anchor="ctr"/>
          <a:lstStyle/>
          <a:p>
            <a:pPr>
              <a:defRPr/>
            </a:pPr>
            <a:endParaRPr lang="en-US">
              <a:solidFill>
                <a:srgbClr val="BBE0E3"/>
              </a:solidFill>
              <a:latin typeface="Arial" charset="0"/>
            </a:endParaRPr>
          </a:p>
        </p:txBody>
      </p:sp>
      <p:sp>
        <p:nvSpPr>
          <p:cNvPr id="969766" name="Oval 38"/>
          <p:cNvSpPr>
            <a:spLocks noChangeArrowheads="1"/>
          </p:cNvSpPr>
          <p:nvPr/>
        </p:nvSpPr>
        <p:spPr bwMode="auto">
          <a:xfrm rot="188795">
            <a:off x="457200" y="1504950"/>
            <a:ext cx="8010525" cy="4743450"/>
          </a:xfrm>
          <a:prstGeom prst="ellipse">
            <a:avLst/>
          </a:prstGeom>
          <a:noFill/>
          <a:ln w="76200">
            <a:solidFill>
              <a:schemeClr val="tx1"/>
            </a:solidFill>
            <a:round/>
            <a:headEnd/>
            <a:tailEnd/>
          </a:ln>
          <a:effectLst>
            <a:outerShdw blurRad="63500" dist="35921" dir="2700000" algn="ctr" rotWithShape="0">
              <a:srgbClr val="000000">
                <a:alpha val="74998"/>
              </a:srgbClr>
            </a:outerShdw>
          </a:effectLst>
        </p:spPr>
        <p:txBody>
          <a:bodyPr wrap="none" anchor="ctr"/>
          <a:lstStyle/>
          <a:p>
            <a:pPr>
              <a:defRPr/>
            </a:pPr>
            <a:endParaRPr lang="en-US">
              <a:solidFill>
                <a:srgbClr val="BBE0E3"/>
              </a:solidFill>
              <a:latin typeface="Arial" charset="0"/>
            </a:endParaRPr>
          </a:p>
        </p:txBody>
      </p:sp>
      <p:sp>
        <p:nvSpPr>
          <p:cNvPr id="969767" name="Text Box 39"/>
          <p:cNvSpPr txBox="1">
            <a:spLocks noChangeArrowheads="1"/>
          </p:cNvSpPr>
          <p:nvPr/>
        </p:nvSpPr>
        <p:spPr bwMode="auto">
          <a:xfrm>
            <a:off x="5618163" y="6269038"/>
            <a:ext cx="477837" cy="665162"/>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a:solidFill>
                  <a:srgbClr val="FFFF00"/>
                </a:solidFill>
                <a:latin typeface="Arial Black" charset="0"/>
              </a:rPr>
              <a:t>S</a:t>
            </a:r>
            <a:endParaRPr lang="en-US">
              <a:solidFill>
                <a:srgbClr val="FFFF00"/>
              </a:solidFill>
            </a:endParaRPr>
          </a:p>
        </p:txBody>
      </p:sp>
      <p:sp>
        <p:nvSpPr>
          <p:cNvPr id="305187" name="Text Box 15"/>
          <p:cNvSpPr txBox="1">
            <a:spLocks noChangeArrowheads="1"/>
          </p:cNvSpPr>
          <p:nvPr/>
        </p:nvSpPr>
        <p:spPr bwMode="auto">
          <a:xfrm>
            <a:off x="8388350" y="44450"/>
            <a:ext cx="714375" cy="461963"/>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b="1">
                <a:solidFill>
                  <a:srgbClr val="000000"/>
                </a:solidFill>
                <a:latin typeface="Arial" charset="0"/>
                <a:cs typeface="Arial" charset="0"/>
              </a:rPr>
              <a:t>34d</a:t>
            </a:r>
            <a:endParaRPr lang="en-US">
              <a:solidFill>
                <a:srgbClr val="000000"/>
              </a:solidFill>
              <a:latin typeface="Arial" charset="0"/>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969765"/>
                                        </p:tgtEl>
                                        <p:attrNameLst>
                                          <p:attrName>style.visibility</p:attrName>
                                        </p:attrNameLst>
                                      </p:cBhvr>
                                      <p:to>
                                        <p:strVal val="visible"/>
                                      </p:to>
                                    </p:set>
                                    <p:animEffect transition="in" filter="wipe(left)">
                                      <p:cBhvr>
                                        <p:cTn id="7" dur="500"/>
                                        <p:tgtEl>
                                          <p:spTgt spid="969765"/>
                                        </p:tgtEl>
                                      </p:cBhvr>
                                    </p:animEffect>
                                  </p:childTnLst>
                                </p:cTn>
                              </p:par>
                            </p:childTnLst>
                          </p:cTn>
                        </p:par>
                        <p:par>
                          <p:cTn id="8" fill="hold" nodeType="afterGroup">
                            <p:stCondLst>
                              <p:cond delay="500"/>
                            </p:stCondLst>
                            <p:childTnLst>
                              <p:par>
                                <p:cTn id="9" presetID="1" presetClass="exit" presetSubtype="0" fill="hold" grpId="0" nodeType="afterEffect">
                                  <p:stCondLst>
                                    <p:cond delay="0"/>
                                  </p:stCondLst>
                                  <p:childTnLst>
                                    <p:set>
                                      <p:cBhvr>
                                        <p:cTn id="10" dur="1" fill="hold">
                                          <p:stCondLst>
                                            <p:cond delay="0"/>
                                          </p:stCondLst>
                                        </p:cTn>
                                        <p:tgtEl>
                                          <p:spTgt spid="969731"/>
                                        </p:tgtEl>
                                        <p:attrNameLst>
                                          <p:attrName>style.visibility</p:attrName>
                                        </p:attrNameLst>
                                      </p:cBhvr>
                                      <p:to>
                                        <p:strVal val="hidden"/>
                                      </p:to>
                                    </p:set>
                                  </p:childTnLst>
                                </p:cTn>
                              </p:par>
                            </p:childTnLst>
                          </p:cTn>
                        </p:par>
                        <p:par>
                          <p:cTn id="11" fill="hold" nodeType="afterGroup">
                            <p:stCondLst>
                              <p:cond delay="500"/>
                            </p:stCondLst>
                            <p:childTnLst>
                              <p:par>
                                <p:cTn id="12" presetID="1" presetClass="entr" presetSubtype="0" fill="hold" grpId="0" nodeType="afterEffect">
                                  <p:stCondLst>
                                    <p:cond delay="0"/>
                                  </p:stCondLst>
                                  <p:childTnLst>
                                    <p:set>
                                      <p:cBhvr>
                                        <p:cTn id="13" dur="1" fill="hold">
                                          <p:stCondLst>
                                            <p:cond delay="0"/>
                                          </p:stCondLst>
                                        </p:cTn>
                                        <p:tgtEl>
                                          <p:spTgt spid="9697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9731" grpId="0"/>
      <p:bldP spid="96976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1523" name="Rectangle 3"/>
          <p:cNvSpPr>
            <a:spLocks noGrp="1" noChangeArrowheads="1"/>
          </p:cNvSpPr>
          <p:nvPr>
            <p:ph type="title"/>
          </p:nvPr>
        </p:nvSpPr>
        <p:spPr>
          <a:xfrm>
            <a:off x="457200" y="304800"/>
            <a:ext cx="8229600" cy="1143000"/>
          </a:xfrm>
          <a:effectLst>
            <a:outerShdw blurRad="63500" dist="35921" dir="2700000" algn="ctr" rotWithShape="0">
              <a:schemeClr val="tx2">
                <a:alpha val="74998"/>
              </a:schemeClr>
            </a:outerShdw>
          </a:effectLst>
        </p:spPr>
        <p:txBody>
          <a:bodyPr/>
          <a:lstStyle/>
          <a:p>
            <a:pPr eaLnBrk="1" hangingPunct="1">
              <a:defRPr/>
            </a:pPr>
            <a:r>
              <a:rPr lang="en-US" b="1">
                <a:latin typeface="Arial" charset="0"/>
                <a:ea typeface="ＭＳ Ｐゴシック" charset="0"/>
              </a:rPr>
              <a:t>Sins Worthy of Discipline</a:t>
            </a:r>
            <a:endParaRPr lang="en-US">
              <a:latin typeface="Arial" charset="0"/>
              <a:ea typeface="ＭＳ Ｐゴシック" charset="0"/>
            </a:endParaRPr>
          </a:p>
        </p:txBody>
      </p:sp>
      <p:sp>
        <p:nvSpPr>
          <p:cNvPr id="1131524" name="Rectangle 4"/>
          <p:cNvSpPr>
            <a:spLocks noChangeArrowheads="1"/>
          </p:cNvSpPr>
          <p:nvPr/>
        </p:nvSpPr>
        <p:spPr bwMode="auto">
          <a:xfrm>
            <a:off x="-152400" y="0"/>
            <a:ext cx="9372600" cy="1219200"/>
          </a:xfrm>
          <a:prstGeom prst="rect">
            <a:avLst/>
          </a:prstGeom>
          <a:solidFill>
            <a:schemeClr val="tx1"/>
          </a:solidFill>
          <a:ln>
            <a:noFill/>
          </a:ln>
          <a:effectLst>
            <a:outerShdw blurRad="63500" dist="35921" dir="2700000" algn="ctr" rotWithShape="0">
              <a:schemeClr val="tx2">
                <a:alpha val="74998"/>
              </a:schemeClr>
            </a:outerShdw>
          </a:effectLst>
        </p:spPr>
        <p:txBody>
          <a:bodyPr anchor="ctr"/>
          <a:lstStyle/>
          <a:p>
            <a:pPr algn="ctr" eaLnBrk="1" hangingPunct="1">
              <a:defRPr/>
            </a:pPr>
            <a:r>
              <a:rPr lang="en-US" sz="4000" b="1">
                <a:solidFill>
                  <a:srgbClr val="FFFFFF"/>
                </a:solidFill>
                <a:latin typeface="Arial" charset="0"/>
                <a:cs typeface="Arial" charset="0"/>
              </a:rPr>
              <a:t>How NOT to Discipline</a:t>
            </a:r>
            <a:endParaRPr lang="en-US" sz="4400">
              <a:solidFill>
                <a:srgbClr val="FFFFFF"/>
              </a:solidFill>
              <a:latin typeface="Arial" charset="0"/>
              <a:cs typeface="Arial" charset="0"/>
            </a:endParaRPr>
          </a:p>
        </p:txBody>
      </p:sp>
      <p:pic>
        <p:nvPicPr>
          <p:cNvPr id="307203" name="Picture 1" descr="pointing-finger.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5875" y="1196975"/>
            <a:ext cx="9159875" cy="5661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4" name="Rectangle 4"/>
          <p:cNvSpPr>
            <a:spLocks noChangeArrowheads="1"/>
          </p:cNvSpPr>
          <p:nvPr/>
        </p:nvSpPr>
        <p:spPr bwMode="auto">
          <a:xfrm rot="20671425">
            <a:off x="1398588" y="5089525"/>
            <a:ext cx="9372600" cy="1219200"/>
          </a:xfrm>
          <a:prstGeom prst="rect">
            <a:avLst/>
          </a:prstGeom>
          <a:solidFill>
            <a:srgbClr val="FF0000"/>
          </a:solidFill>
          <a:ln>
            <a:noFill/>
          </a:ln>
          <a:effectLst>
            <a:outerShdw blurRad="63500" dist="35921" dir="2700000" algn="ctr" rotWithShape="0">
              <a:schemeClr val="tx2">
                <a:alpha val="74998"/>
              </a:schemeClr>
            </a:outerShdw>
          </a:effectLst>
        </p:spPr>
        <p:txBody>
          <a:bodyPr anchor="ctr"/>
          <a:lstStyle/>
          <a:p>
            <a:pPr algn="ctr" eaLnBrk="1" hangingPunct="1">
              <a:defRPr/>
            </a:pPr>
            <a:r>
              <a:rPr lang="en-US" sz="4000" b="1">
                <a:solidFill>
                  <a:srgbClr val="FFFFFF"/>
                </a:solidFill>
                <a:effectLst>
                  <a:outerShdw blurRad="38100" dist="38100" dir="2700000" algn="tl">
                    <a:srgbClr val="000000"/>
                  </a:outerShdw>
                </a:effectLst>
                <a:latin typeface="Arial" charset="0"/>
                <a:cs typeface="Arial" charset="0"/>
              </a:rPr>
              <a:t>EXCOMMUNICATE !</a:t>
            </a:r>
            <a:endParaRPr lang="en-US" sz="4400">
              <a:solidFill>
                <a:srgbClr val="FFFFFF"/>
              </a:solidFill>
              <a:effectLst>
                <a:outerShdw blurRad="38100" dist="38100" dir="2700000" algn="tl">
                  <a:srgbClr val="000000"/>
                </a:outerShdw>
              </a:effectLst>
              <a:latin typeface="Arial" charset="0"/>
              <a:cs typeface="Arial" charset="0"/>
            </a:endParaRPr>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1523" name="Rectangle 3"/>
          <p:cNvSpPr>
            <a:spLocks noGrp="1" noChangeArrowheads="1"/>
          </p:cNvSpPr>
          <p:nvPr>
            <p:ph type="title"/>
          </p:nvPr>
        </p:nvSpPr>
        <p:spPr>
          <a:xfrm>
            <a:off x="457200" y="304800"/>
            <a:ext cx="8229600" cy="1143000"/>
          </a:xfrm>
          <a:effectLst>
            <a:outerShdw blurRad="63500" dist="35921" dir="2700000" algn="ctr" rotWithShape="0">
              <a:schemeClr val="tx2">
                <a:alpha val="74998"/>
              </a:schemeClr>
            </a:outerShdw>
          </a:effectLst>
        </p:spPr>
        <p:txBody>
          <a:bodyPr/>
          <a:lstStyle/>
          <a:p>
            <a:pPr eaLnBrk="1" hangingPunct="1">
              <a:defRPr/>
            </a:pPr>
            <a:r>
              <a:rPr lang="en-US" b="1">
                <a:latin typeface="Arial" charset="0"/>
                <a:ea typeface="ＭＳ Ｐゴシック" charset="0"/>
              </a:rPr>
              <a:t>Sins Worthy of Discipline</a:t>
            </a:r>
            <a:endParaRPr lang="en-US">
              <a:latin typeface="Arial" charset="0"/>
              <a:ea typeface="ＭＳ Ｐゴシック" charset="0"/>
            </a:endParaRPr>
          </a:p>
        </p:txBody>
      </p:sp>
      <p:sp>
        <p:nvSpPr>
          <p:cNvPr id="1131524" name="Rectangle 4"/>
          <p:cNvSpPr>
            <a:spLocks noChangeArrowheads="1"/>
          </p:cNvSpPr>
          <p:nvPr/>
        </p:nvSpPr>
        <p:spPr bwMode="auto">
          <a:xfrm>
            <a:off x="0" y="0"/>
            <a:ext cx="7451725" cy="1219200"/>
          </a:xfrm>
          <a:prstGeom prst="rect">
            <a:avLst/>
          </a:prstGeom>
          <a:solidFill>
            <a:schemeClr val="tx1"/>
          </a:solidFill>
          <a:ln>
            <a:noFill/>
          </a:ln>
          <a:effectLst>
            <a:outerShdw blurRad="63500" dist="35921" dir="2700000" algn="ctr" rotWithShape="0">
              <a:schemeClr val="tx2">
                <a:alpha val="74998"/>
              </a:schemeClr>
            </a:outerShdw>
          </a:effectLst>
        </p:spPr>
        <p:txBody>
          <a:bodyPr anchor="ctr"/>
          <a:lstStyle/>
          <a:p>
            <a:pPr algn="ctr" eaLnBrk="1" hangingPunct="1">
              <a:defRPr/>
            </a:pPr>
            <a:r>
              <a:rPr lang="en-US" sz="4000" b="1">
                <a:solidFill>
                  <a:srgbClr val="FFFFFF"/>
                </a:solidFill>
                <a:latin typeface="Arial" charset="0"/>
                <a:cs typeface="Arial" charset="0"/>
              </a:rPr>
              <a:t>How to Discipline Him/Her</a:t>
            </a:r>
            <a:endParaRPr lang="en-US" sz="4400">
              <a:solidFill>
                <a:srgbClr val="FFFFFF"/>
              </a:solidFill>
              <a:latin typeface="Arial" charset="0"/>
              <a:cs typeface="Arial" charset="0"/>
            </a:endParaRPr>
          </a:p>
        </p:txBody>
      </p:sp>
      <p:sp>
        <p:nvSpPr>
          <p:cNvPr id="1131526" name="Text Box 6"/>
          <p:cNvSpPr txBox="1">
            <a:spLocks noChangeArrowheads="1"/>
          </p:cNvSpPr>
          <p:nvPr/>
        </p:nvSpPr>
        <p:spPr bwMode="auto">
          <a:xfrm>
            <a:off x="88900" y="1665288"/>
            <a:ext cx="7454900" cy="22463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285750" indent="-285750">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buFontTx/>
              <a:buChar char="•"/>
            </a:pPr>
            <a:r>
              <a:rPr lang="en-US" sz="2800" b="1">
                <a:solidFill>
                  <a:srgbClr val="000000"/>
                </a:solidFill>
                <a:latin typeface="Arial" charset="0"/>
              </a:rPr>
              <a:t>Don</a:t>
            </a:r>
            <a:r>
              <a:rPr lang="fr-FR" altLang="ja-JP" sz="2800" b="1">
                <a:solidFill>
                  <a:srgbClr val="000000"/>
                </a:solidFill>
                <a:latin typeface="Arial" charset="0"/>
              </a:rPr>
              <a:t>'</a:t>
            </a:r>
            <a:r>
              <a:rPr lang="en-US" altLang="ja-JP" sz="2800" b="1">
                <a:solidFill>
                  <a:srgbClr val="000000"/>
                </a:solidFill>
                <a:latin typeface="Arial" charset="0"/>
              </a:rPr>
              <a:t>t refer to him/her as a Christian.</a:t>
            </a:r>
          </a:p>
          <a:p>
            <a:pPr>
              <a:buFontTx/>
              <a:buChar char="•"/>
            </a:pPr>
            <a:r>
              <a:rPr lang="en-US" sz="2800" b="1">
                <a:solidFill>
                  <a:srgbClr val="000000"/>
                </a:solidFill>
                <a:latin typeface="Arial" charset="0"/>
              </a:rPr>
              <a:t>Evangelize this person.</a:t>
            </a:r>
          </a:p>
          <a:p>
            <a:pPr>
              <a:buFontTx/>
              <a:buChar char="•"/>
            </a:pPr>
            <a:r>
              <a:rPr lang="en-US" sz="2800" b="1">
                <a:solidFill>
                  <a:srgbClr val="000000"/>
                </a:solidFill>
                <a:latin typeface="Arial" charset="0"/>
              </a:rPr>
              <a:t>Don</a:t>
            </a:r>
            <a:r>
              <a:rPr lang="fr-FR" altLang="ja-JP" sz="2800" b="1">
                <a:solidFill>
                  <a:srgbClr val="000000"/>
                </a:solidFill>
                <a:latin typeface="Arial" charset="0"/>
              </a:rPr>
              <a:t>'</a:t>
            </a:r>
            <a:r>
              <a:rPr lang="en-US" altLang="ja-JP" sz="2800" b="1">
                <a:solidFill>
                  <a:srgbClr val="000000"/>
                </a:solidFill>
                <a:latin typeface="Arial" charset="0"/>
              </a:rPr>
              <a:t>t let him/her take the Lord</a:t>
            </a:r>
            <a:r>
              <a:rPr lang="fr-FR" altLang="ja-JP" sz="2800" b="1">
                <a:solidFill>
                  <a:srgbClr val="000000"/>
                </a:solidFill>
                <a:latin typeface="Arial" charset="0"/>
              </a:rPr>
              <a:t>'</a:t>
            </a:r>
            <a:r>
              <a:rPr lang="en-US" altLang="ja-JP" sz="2800" b="1">
                <a:solidFill>
                  <a:srgbClr val="000000"/>
                </a:solidFill>
                <a:latin typeface="Arial" charset="0"/>
              </a:rPr>
              <a:t>s Supper.</a:t>
            </a:r>
          </a:p>
          <a:p>
            <a:pPr>
              <a:buFontTx/>
              <a:buChar char="•"/>
            </a:pPr>
            <a:r>
              <a:rPr lang="en-US" sz="2800" b="1">
                <a:solidFill>
                  <a:srgbClr val="000000"/>
                </a:solidFill>
                <a:latin typeface="Arial" charset="0"/>
              </a:rPr>
              <a:t>Remove the person from membership.</a:t>
            </a:r>
          </a:p>
          <a:p>
            <a:pPr>
              <a:buFontTx/>
              <a:buChar char="•"/>
            </a:pPr>
            <a:r>
              <a:rPr lang="en-US" sz="2800" b="1">
                <a:solidFill>
                  <a:srgbClr val="000000"/>
                </a:solidFill>
                <a:latin typeface="Arial" charset="0"/>
              </a:rPr>
              <a:t>Remove this person from church roles.</a:t>
            </a:r>
          </a:p>
        </p:txBody>
      </p:sp>
      <p:sp>
        <p:nvSpPr>
          <p:cNvPr id="1131527" name="Text Box 7"/>
          <p:cNvSpPr txBox="1">
            <a:spLocks noChangeArrowheads="1"/>
          </p:cNvSpPr>
          <p:nvPr/>
        </p:nvSpPr>
        <p:spPr bwMode="auto">
          <a:xfrm>
            <a:off x="88900" y="4494213"/>
            <a:ext cx="7363420" cy="1800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marL="285750" indent="-285750">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buFontTx/>
              <a:buChar char="•"/>
            </a:pPr>
            <a:r>
              <a:rPr lang="ru-RU" altLang="ja-JP" sz="2800" b="1">
                <a:solidFill>
                  <a:srgbClr val="000000"/>
                </a:solidFill>
                <a:latin typeface="Arial" charset="0"/>
              </a:rPr>
              <a:t>"</a:t>
            </a:r>
            <a:r>
              <a:rPr lang="en-US" altLang="ja-JP" sz="2800" b="1">
                <a:solidFill>
                  <a:srgbClr val="000000"/>
                </a:solidFill>
                <a:latin typeface="Arial" charset="0"/>
              </a:rPr>
              <a:t>Deliver over to Satan</a:t>
            </a:r>
            <a:r>
              <a:rPr lang="ru-RU" altLang="ja-JP" sz="2800" b="1">
                <a:solidFill>
                  <a:srgbClr val="000000"/>
                </a:solidFill>
                <a:latin typeface="Arial" charset="0"/>
              </a:rPr>
              <a:t>"</a:t>
            </a:r>
            <a:r>
              <a:rPr lang="en-US" altLang="ja-JP" sz="2800" b="1">
                <a:solidFill>
                  <a:srgbClr val="000000"/>
                </a:solidFill>
                <a:latin typeface="Arial" charset="0"/>
              </a:rPr>
              <a:t> one in sex sin </a:t>
            </a:r>
            <a:br>
              <a:rPr lang="en-US" altLang="ja-JP" sz="2800" b="1">
                <a:solidFill>
                  <a:srgbClr val="000000"/>
                </a:solidFill>
                <a:latin typeface="Arial" charset="0"/>
              </a:rPr>
            </a:br>
            <a:r>
              <a:rPr lang="en-US" altLang="ja-JP" sz="2800" b="1">
                <a:solidFill>
                  <a:srgbClr val="000000"/>
                </a:solidFill>
                <a:latin typeface="Arial" charset="0"/>
              </a:rPr>
              <a:t>(1 Cor. 5:5).</a:t>
            </a:r>
          </a:p>
          <a:p>
            <a:pPr>
              <a:buFontTx/>
              <a:buChar char="•"/>
            </a:pPr>
            <a:r>
              <a:rPr lang="en-US" sz="2800" b="1">
                <a:solidFill>
                  <a:srgbClr val="000000"/>
                </a:solidFill>
                <a:latin typeface="Arial" charset="0"/>
              </a:rPr>
              <a:t>Don</a:t>
            </a:r>
            <a:r>
              <a:rPr lang="fr-FR" altLang="ja-JP" sz="2800" b="1">
                <a:solidFill>
                  <a:srgbClr val="000000"/>
                </a:solidFill>
                <a:latin typeface="Arial" charset="0"/>
              </a:rPr>
              <a:t>'</a:t>
            </a:r>
            <a:r>
              <a:rPr lang="en-US" sz="2800" b="1">
                <a:solidFill>
                  <a:srgbClr val="000000"/>
                </a:solidFill>
                <a:latin typeface="Arial" charset="0"/>
              </a:rPr>
              <a:t>t eat with him/her (1 Cor. 5:11).</a:t>
            </a:r>
          </a:p>
          <a:p>
            <a:pPr>
              <a:buFontTx/>
              <a:buChar char="•"/>
            </a:pPr>
            <a:r>
              <a:rPr lang="en-US" sz="2800" b="1">
                <a:solidFill>
                  <a:srgbClr val="000000"/>
                </a:solidFill>
                <a:latin typeface="Arial" charset="0"/>
              </a:rPr>
              <a:t>Prohibit him/her from attending church?</a:t>
            </a:r>
          </a:p>
        </p:txBody>
      </p:sp>
      <p:grpSp>
        <p:nvGrpSpPr>
          <p:cNvPr id="2" name="Group 12"/>
          <p:cNvGrpSpPr>
            <a:grpSpLocks/>
          </p:cNvGrpSpPr>
          <p:nvPr/>
        </p:nvGrpSpPr>
        <p:grpSpPr bwMode="auto">
          <a:xfrm>
            <a:off x="7189788" y="3771900"/>
            <a:ext cx="1314450" cy="2682875"/>
            <a:chOff x="4529" y="881"/>
            <a:chExt cx="828" cy="1690"/>
          </a:xfrm>
        </p:grpSpPr>
        <p:sp>
          <p:nvSpPr>
            <p:cNvPr id="309259" name="AutoShape 13"/>
            <p:cNvSpPr>
              <a:spLocks/>
            </p:cNvSpPr>
            <p:nvPr/>
          </p:nvSpPr>
          <p:spPr bwMode="auto">
            <a:xfrm>
              <a:off x="4529" y="1008"/>
              <a:ext cx="432" cy="1488"/>
            </a:xfrm>
            <a:prstGeom prst="rightBrace">
              <a:avLst>
                <a:gd name="adj1" fmla="val 28704"/>
                <a:gd name="adj2" fmla="val 50000"/>
              </a:avLst>
            </a:prstGeom>
            <a:noFill/>
            <a:ln w="76200">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solidFill>
                  <a:srgbClr val="000000"/>
                </a:solidFill>
                <a:latin typeface="Arial" charset="0"/>
              </a:endParaRPr>
            </a:p>
          </p:txBody>
        </p:sp>
        <p:sp>
          <p:nvSpPr>
            <p:cNvPr id="309260" name="Text Box 14"/>
            <p:cNvSpPr txBox="1">
              <a:spLocks noChangeArrowheads="1"/>
            </p:cNvSpPr>
            <p:nvPr/>
          </p:nvSpPr>
          <p:spPr bwMode="auto">
            <a:xfrm rot="-5400000">
              <a:off x="4326" y="1547"/>
              <a:ext cx="1690" cy="3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r>
                <a:rPr lang="en-US" sz="3200" b="1">
                  <a:solidFill>
                    <a:srgbClr val="000000"/>
                  </a:solidFill>
                  <a:latin typeface="Arial" charset="0"/>
                </a:rPr>
                <a:t>Worse</a:t>
              </a:r>
            </a:p>
          </p:txBody>
        </p:sp>
      </p:grpSp>
      <p:pic>
        <p:nvPicPr>
          <p:cNvPr id="309254" name="Picture 11" descr="excommunicationpuzzle.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7380288" y="327025"/>
            <a:ext cx="1800225" cy="1662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3" name="Group 11"/>
          <p:cNvGrpSpPr>
            <a:grpSpLocks/>
          </p:cNvGrpSpPr>
          <p:nvPr/>
        </p:nvGrpSpPr>
        <p:grpSpPr bwMode="auto">
          <a:xfrm>
            <a:off x="7189788" y="1409700"/>
            <a:ext cx="1303337" cy="2682875"/>
            <a:chOff x="4529" y="888"/>
            <a:chExt cx="821" cy="1690"/>
          </a:xfrm>
        </p:grpSpPr>
        <p:sp>
          <p:nvSpPr>
            <p:cNvPr id="309257" name="AutoShape 8"/>
            <p:cNvSpPr>
              <a:spLocks/>
            </p:cNvSpPr>
            <p:nvPr/>
          </p:nvSpPr>
          <p:spPr bwMode="auto">
            <a:xfrm>
              <a:off x="4529" y="1008"/>
              <a:ext cx="432" cy="1488"/>
            </a:xfrm>
            <a:prstGeom prst="rightBrace">
              <a:avLst>
                <a:gd name="adj1" fmla="val 28704"/>
                <a:gd name="adj2" fmla="val 50000"/>
              </a:avLst>
            </a:prstGeom>
            <a:noFill/>
            <a:ln w="76200">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solidFill>
                  <a:srgbClr val="000000"/>
                </a:solidFill>
                <a:latin typeface="Arial" charset="0"/>
              </a:endParaRPr>
            </a:p>
          </p:txBody>
        </p:sp>
        <p:sp>
          <p:nvSpPr>
            <p:cNvPr id="309258" name="Text Box 10"/>
            <p:cNvSpPr txBox="1">
              <a:spLocks noChangeArrowheads="1"/>
            </p:cNvSpPr>
            <p:nvPr/>
          </p:nvSpPr>
          <p:spPr bwMode="auto">
            <a:xfrm rot="-5400000">
              <a:off x="4323" y="1554"/>
              <a:ext cx="1690" cy="3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r>
                <a:rPr lang="en-US" sz="3200" b="1">
                  <a:solidFill>
                    <a:srgbClr val="000000"/>
                  </a:solidFill>
                  <a:latin typeface="Arial" charset="0"/>
                </a:rPr>
                <a:t>Unbeliever</a:t>
              </a:r>
            </a:p>
          </p:txBody>
        </p:sp>
      </p:grpSp>
      <p:sp>
        <p:nvSpPr>
          <p:cNvPr id="309256" name="Text Box 15"/>
          <p:cNvSpPr txBox="1">
            <a:spLocks noChangeArrowheads="1"/>
          </p:cNvSpPr>
          <p:nvPr/>
        </p:nvSpPr>
        <p:spPr bwMode="auto">
          <a:xfrm>
            <a:off x="8388350" y="44450"/>
            <a:ext cx="714375" cy="461963"/>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b="1">
                <a:solidFill>
                  <a:srgbClr val="000000"/>
                </a:solidFill>
                <a:latin typeface="Arial" charset="0"/>
                <a:cs typeface="Arial" charset="0"/>
              </a:rPr>
              <a:t>34d</a:t>
            </a:r>
            <a:endParaRPr lang="en-US">
              <a:solidFill>
                <a:srgbClr val="000000"/>
              </a:solidFill>
              <a:latin typeface="Arial" charset="0"/>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31526">
                                            <p:txEl>
                                              <p:pRg st="0" end="0"/>
                                            </p:txEl>
                                          </p:spTgt>
                                        </p:tgtEl>
                                        <p:attrNameLst>
                                          <p:attrName>style.visibility</p:attrName>
                                        </p:attrNameLst>
                                      </p:cBhvr>
                                      <p:to>
                                        <p:strVal val="visible"/>
                                      </p:to>
                                    </p:set>
                                    <p:animEffect transition="in" filter="wipe(left)">
                                      <p:cBhvr>
                                        <p:cTn id="7" dur="500"/>
                                        <p:tgtEl>
                                          <p:spTgt spid="113152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31526">
                                            <p:txEl>
                                              <p:pRg st="1" end="1"/>
                                            </p:txEl>
                                          </p:spTgt>
                                        </p:tgtEl>
                                        <p:attrNameLst>
                                          <p:attrName>style.visibility</p:attrName>
                                        </p:attrNameLst>
                                      </p:cBhvr>
                                      <p:to>
                                        <p:strVal val="visible"/>
                                      </p:to>
                                    </p:set>
                                    <p:animEffect transition="in" filter="wipe(left)">
                                      <p:cBhvr>
                                        <p:cTn id="12" dur="500"/>
                                        <p:tgtEl>
                                          <p:spTgt spid="1131526">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31526">
                                            <p:txEl>
                                              <p:pRg st="2" end="2"/>
                                            </p:txEl>
                                          </p:spTgt>
                                        </p:tgtEl>
                                        <p:attrNameLst>
                                          <p:attrName>style.visibility</p:attrName>
                                        </p:attrNameLst>
                                      </p:cBhvr>
                                      <p:to>
                                        <p:strVal val="visible"/>
                                      </p:to>
                                    </p:set>
                                    <p:animEffect transition="in" filter="wipe(left)">
                                      <p:cBhvr>
                                        <p:cTn id="17" dur="500"/>
                                        <p:tgtEl>
                                          <p:spTgt spid="1131526">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131526">
                                            <p:txEl>
                                              <p:pRg st="3" end="3"/>
                                            </p:txEl>
                                          </p:spTgt>
                                        </p:tgtEl>
                                        <p:attrNameLst>
                                          <p:attrName>style.visibility</p:attrName>
                                        </p:attrNameLst>
                                      </p:cBhvr>
                                      <p:to>
                                        <p:strVal val="visible"/>
                                      </p:to>
                                    </p:set>
                                    <p:animEffect transition="in" filter="wipe(left)">
                                      <p:cBhvr>
                                        <p:cTn id="22" dur="500"/>
                                        <p:tgtEl>
                                          <p:spTgt spid="1131526">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131526">
                                            <p:txEl>
                                              <p:pRg st="4" end="4"/>
                                            </p:txEl>
                                          </p:spTgt>
                                        </p:tgtEl>
                                        <p:attrNameLst>
                                          <p:attrName>style.visibility</p:attrName>
                                        </p:attrNameLst>
                                      </p:cBhvr>
                                      <p:to>
                                        <p:strVal val="visible"/>
                                      </p:to>
                                    </p:set>
                                    <p:animEffect transition="in" filter="wipe(left)">
                                      <p:cBhvr>
                                        <p:cTn id="27" dur="500"/>
                                        <p:tgtEl>
                                          <p:spTgt spid="1131526">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wipe(left)">
                                      <p:cBhvr>
                                        <p:cTn id="32" dur="500"/>
                                        <p:tgtEl>
                                          <p:spTgt spid="3"/>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wipe(left)">
                                      <p:cBhvr>
                                        <p:cTn id="37" dur="500"/>
                                        <p:tgtEl>
                                          <p:spTgt spid="2"/>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131527">
                                            <p:txEl>
                                              <p:pRg st="0" end="0"/>
                                            </p:txEl>
                                          </p:spTgt>
                                        </p:tgtEl>
                                        <p:attrNameLst>
                                          <p:attrName>style.visibility</p:attrName>
                                        </p:attrNameLst>
                                      </p:cBhvr>
                                      <p:to>
                                        <p:strVal val="visible"/>
                                      </p:to>
                                    </p:set>
                                    <p:animEffect transition="in" filter="wipe(left)">
                                      <p:cBhvr>
                                        <p:cTn id="42" dur="500"/>
                                        <p:tgtEl>
                                          <p:spTgt spid="1131527">
                                            <p:txEl>
                                              <p:pRg st="0" end="0"/>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131527">
                                            <p:txEl>
                                              <p:pRg st="1" end="1"/>
                                            </p:txEl>
                                          </p:spTgt>
                                        </p:tgtEl>
                                        <p:attrNameLst>
                                          <p:attrName>style.visibility</p:attrName>
                                        </p:attrNameLst>
                                      </p:cBhvr>
                                      <p:to>
                                        <p:strVal val="visible"/>
                                      </p:to>
                                    </p:set>
                                    <p:animEffect transition="in" filter="wipe(left)">
                                      <p:cBhvr>
                                        <p:cTn id="47" dur="500"/>
                                        <p:tgtEl>
                                          <p:spTgt spid="1131527">
                                            <p:txEl>
                                              <p:pRg st="1" end="1"/>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131527">
                                            <p:txEl>
                                              <p:pRg st="2" end="2"/>
                                            </p:txEl>
                                          </p:spTgt>
                                        </p:tgtEl>
                                        <p:attrNameLst>
                                          <p:attrName>style.visibility</p:attrName>
                                        </p:attrNameLst>
                                      </p:cBhvr>
                                      <p:to>
                                        <p:strVal val="visible"/>
                                      </p:to>
                                    </p:set>
                                    <p:animEffect transition="in" filter="wipe(left)">
                                      <p:cBhvr>
                                        <p:cTn id="52" dur="500"/>
                                        <p:tgtEl>
                                          <p:spTgt spid="113152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1526" grpId="0" build="p" autoUpdateAnimBg="0"/>
      <p:bldP spid="1131527" grpId="0" build="p"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7" name="Rectangle 2"/>
          <p:cNvSpPr>
            <a:spLocks noChangeArrowheads="1"/>
          </p:cNvSpPr>
          <p:nvPr/>
        </p:nvSpPr>
        <p:spPr bwMode="auto">
          <a:xfrm>
            <a:off x="0" y="0"/>
            <a:ext cx="9144000" cy="6858000"/>
          </a:xfrm>
          <a:prstGeom prst="rect">
            <a:avLst/>
          </a:prstGeom>
          <a:solidFill>
            <a:schemeClr val="bg1"/>
          </a:solidFill>
          <a:ln w="9525">
            <a:solidFill>
              <a:schemeClr val="tx1"/>
            </a:solidFill>
            <a:round/>
            <a:headEnd/>
            <a:tailEnd/>
          </a:ln>
        </p:spPr>
        <p:txBody>
          <a:bodyPr/>
          <a:lstStyle/>
          <a:p>
            <a:endParaRPr lang="en-US">
              <a:solidFill>
                <a:srgbClr val="000000"/>
              </a:solidFill>
              <a:latin typeface="Arial" charset="0"/>
            </a:endParaRPr>
          </a:p>
        </p:txBody>
      </p:sp>
      <p:pic>
        <p:nvPicPr>
          <p:cNvPr id="311298" name="Picture 1" descr="reconciliation.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4878388" y="2420938"/>
            <a:ext cx="4265612" cy="3816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11299" name="Text Box 3"/>
          <p:cNvSpPr txBox="1">
            <a:spLocks noChangeArrowheads="1"/>
          </p:cNvSpPr>
          <p:nvPr/>
        </p:nvSpPr>
        <p:spPr bwMode="auto">
          <a:xfrm>
            <a:off x="25400" y="260350"/>
            <a:ext cx="4762500" cy="5632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484188" indent="-484188">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4000" b="1">
                <a:solidFill>
                  <a:srgbClr val="000000"/>
                </a:solidFill>
                <a:latin typeface="Arial" charset="0"/>
              </a:rPr>
              <a:t>I. The </a:t>
            </a:r>
            <a:r>
              <a:rPr lang="en-US" sz="4000" b="1">
                <a:solidFill>
                  <a:srgbClr val="0000FF"/>
                </a:solidFill>
                <a:latin typeface="Arial" charset="0"/>
              </a:rPr>
              <a:t>way</a:t>
            </a:r>
            <a:r>
              <a:rPr lang="en-US" sz="4000" b="1">
                <a:solidFill>
                  <a:srgbClr val="000000"/>
                </a:solidFill>
                <a:latin typeface="Arial" charset="0"/>
              </a:rPr>
              <a:t> the church should correctly </a:t>
            </a:r>
            <a:r>
              <a:rPr lang="en-US" sz="4000" b="1">
                <a:solidFill>
                  <a:srgbClr val="0000FF"/>
                </a:solidFill>
                <a:latin typeface="Arial" charset="0"/>
              </a:rPr>
              <a:t>restore</a:t>
            </a:r>
            <a:r>
              <a:rPr lang="en-US" sz="4000" b="1">
                <a:solidFill>
                  <a:srgbClr val="000000"/>
                </a:solidFill>
                <a:latin typeface="Arial" charset="0"/>
              </a:rPr>
              <a:t> a sinning Christian is by keeping the matter as </a:t>
            </a:r>
            <a:r>
              <a:rPr lang="en-US" sz="4000" b="1">
                <a:solidFill>
                  <a:srgbClr val="0000FF"/>
                </a:solidFill>
                <a:latin typeface="Arial" charset="0"/>
              </a:rPr>
              <a:t>private</a:t>
            </a:r>
            <a:r>
              <a:rPr lang="en-US" sz="4000" b="1">
                <a:solidFill>
                  <a:srgbClr val="000000"/>
                </a:solidFill>
                <a:latin typeface="Arial" charset="0"/>
              </a:rPr>
              <a:t> as possible </a:t>
            </a:r>
            <a:r>
              <a:rPr lang="en-US" altLang="ja-JP" sz="4000" b="1">
                <a:solidFill>
                  <a:srgbClr val="000000"/>
                </a:solidFill>
                <a:latin typeface="Arial" charset="0"/>
              </a:rPr>
              <a:t> (15-17).</a:t>
            </a:r>
            <a:r>
              <a:rPr lang="en-US" altLang="ja-JP" sz="3200" b="1">
                <a:solidFill>
                  <a:srgbClr val="000000"/>
                </a:solidFill>
              </a:rPr>
              <a:t> </a:t>
            </a:r>
            <a:endParaRPr lang="en-US" sz="3200" b="1">
              <a:solidFill>
                <a:srgbClr val="000000"/>
              </a:solidFill>
            </a:endParaRPr>
          </a:p>
        </p:txBody>
      </p:sp>
      <p:sp>
        <p:nvSpPr>
          <p:cNvPr id="311300" name="Rectangle 2"/>
          <p:cNvSpPr>
            <a:spLocks noGrp="1" noChangeArrowheads="1"/>
          </p:cNvSpPr>
          <p:nvPr>
            <p:ph type="title" idx="4294967295"/>
          </p:nvPr>
        </p:nvSpPr>
        <p:spPr>
          <a:xfrm>
            <a:off x="0" y="6237288"/>
            <a:ext cx="8820150" cy="620712"/>
          </a:xfrm>
        </p:spPr>
        <p:txBody>
          <a:bodyPr/>
          <a:lstStyle/>
          <a:p>
            <a:pPr algn="r" eaLnBrk="1" hangingPunct="1"/>
            <a:r>
              <a:rPr lang="en-US" sz="2800" b="1" i="1">
                <a:latin typeface="Arial" charset="0"/>
                <a:ea typeface="ＭＳ Ｐゴシック" charset="0"/>
              </a:rPr>
              <a:t>The Point of Verses 15-17</a:t>
            </a:r>
            <a:endParaRPr lang="en-US" sz="2800" i="1">
              <a:latin typeface="Times New Roman" charset="0"/>
              <a:ea typeface="ＭＳ Ｐゴシック" charset="0"/>
            </a:endParaRPr>
          </a:p>
        </p:txBody>
      </p:sp>
      <p:sp>
        <p:nvSpPr>
          <p:cNvPr id="311301" name="Text Box 15"/>
          <p:cNvSpPr txBox="1">
            <a:spLocks noChangeArrowheads="1"/>
          </p:cNvSpPr>
          <p:nvPr/>
        </p:nvSpPr>
        <p:spPr bwMode="auto">
          <a:xfrm>
            <a:off x="8388350" y="44450"/>
            <a:ext cx="698500"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b="1">
                <a:solidFill>
                  <a:srgbClr val="0000FF"/>
                </a:solidFill>
                <a:latin typeface="Arial" charset="0"/>
                <a:cs typeface="Arial" charset="0"/>
              </a:rPr>
              <a:t>34c</a:t>
            </a:r>
            <a:endParaRPr lang="en-US">
              <a:solidFill>
                <a:srgbClr val="0000FF"/>
              </a:solidFill>
              <a:latin typeface="Arial" charset="0"/>
              <a:cs typeface="Arial" charset="0"/>
            </a:endParaRPr>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5" name="Rectangle 2"/>
          <p:cNvSpPr>
            <a:spLocks noGrp="1" noChangeArrowheads="1"/>
          </p:cNvSpPr>
          <p:nvPr>
            <p:ph type="ctrTitle"/>
          </p:nvPr>
        </p:nvSpPr>
        <p:spPr>
          <a:xfrm>
            <a:off x="0" y="152400"/>
            <a:ext cx="8077200" cy="1828800"/>
          </a:xfrm>
        </p:spPr>
        <p:txBody>
          <a:bodyPr/>
          <a:lstStyle/>
          <a:p>
            <a:pPr eaLnBrk="1" hangingPunct="1"/>
            <a:r>
              <a:rPr lang="en-US" sz="4800" b="1">
                <a:latin typeface="Arial" charset="0"/>
                <a:ea typeface="ＭＳ Ｐゴシック" charset="0"/>
              </a:rPr>
              <a:t>God</a:t>
            </a:r>
            <a:r>
              <a:rPr lang="fr-FR" altLang="ja-JP" sz="4800" b="1">
                <a:latin typeface="Arial" charset="0"/>
                <a:ea typeface="ＭＳ Ｐゴシック" charset="0"/>
              </a:rPr>
              <a:t>'</a:t>
            </a:r>
            <a:r>
              <a:rPr lang="en-US" sz="4800" b="1">
                <a:latin typeface="Arial" charset="0"/>
                <a:ea typeface="ＭＳ Ｐゴシック" charset="0"/>
              </a:rPr>
              <a:t>s 4-step restoring process…</a:t>
            </a:r>
            <a:endParaRPr lang="en-US" sz="4800">
              <a:latin typeface="Arial" charset="0"/>
              <a:ea typeface="ＭＳ Ｐゴシック" charset="0"/>
            </a:endParaRPr>
          </a:p>
        </p:txBody>
      </p:sp>
      <p:sp>
        <p:nvSpPr>
          <p:cNvPr id="313346" name="AutoShape 6"/>
          <p:cNvSpPr>
            <a:spLocks noChangeArrowheads="1"/>
          </p:cNvSpPr>
          <p:nvPr/>
        </p:nvSpPr>
        <p:spPr bwMode="auto">
          <a:xfrm rot="5400000" flipV="1">
            <a:off x="2057400" y="-685800"/>
            <a:ext cx="5410200" cy="8001000"/>
          </a:xfrm>
          <a:prstGeom prst="triangle">
            <a:avLst>
              <a:gd name="adj" fmla="val 50000"/>
            </a:avLst>
          </a:prstGeom>
          <a:solidFill>
            <a:srgbClr val="6601FF"/>
          </a:solidFill>
          <a:ln w="9525">
            <a:solidFill>
              <a:schemeClr val="tx1"/>
            </a:solidFill>
            <a:miter lim="800000"/>
            <a:headEnd/>
            <a:tailEnd/>
          </a:ln>
        </p:spPr>
        <p:txBody>
          <a:bodyPr vert="eaVert" wrap="none" anchor="ctr"/>
          <a:lstStyle/>
          <a:p>
            <a:pPr algn="ctr"/>
            <a:endParaRPr lang="en-US">
              <a:solidFill>
                <a:srgbClr val="000000"/>
              </a:solidFill>
              <a:latin typeface="Arial" charset="0"/>
            </a:endParaRPr>
          </a:p>
        </p:txBody>
      </p:sp>
      <p:sp>
        <p:nvSpPr>
          <p:cNvPr id="1075208" name="Text Box 8"/>
          <p:cNvSpPr txBox="1">
            <a:spLocks noChangeArrowheads="1"/>
          </p:cNvSpPr>
          <p:nvPr/>
        </p:nvSpPr>
        <p:spPr bwMode="auto">
          <a:xfrm>
            <a:off x="1676400" y="2947988"/>
            <a:ext cx="498475" cy="7699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4400" b="1">
                <a:solidFill>
                  <a:srgbClr val="FFFFFF"/>
                </a:solidFill>
                <a:latin typeface="Arial" charset="0"/>
              </a:rPr>
              <a:t>1</a:t>
            </a:r>
          </a:p>
        </p:txBody>
      </p:sp>
      <p:sp>
        <p:nvSpPr>
          <p:cNvPr id="1075209" name="Text Box 9"/>
          <p:cNvSpPr txBox="1">
            <a:spLocks noChangeArrowheads="1"/>
          </p:cNvSpPr>
          <p:nvPr/>
        </p:nvSpPr>
        <p:spPr bwMode="auto">
          <a:xfrm>
            <a:off x="2751138" y="2414588"/>
            <a:ext cx="933450" cy="1708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0600" b="1">
                <a:solidFill>
                  <a:srgbClr val="FFFFFF"/>
                </a:solidFill>
                <a:latin typeface="Arial" charset="0"/>
              </a:rPr>
              <a:t>2</a:t>
            </a:r>
          </a:p>
        </p:txBody>
      </p:sp>
      <p:sp>
        <p:nvSpPr>
          <p:cNvPr id="1075211" name="Text Box 11"/>
          <p:cNvSpPr txBox="1">
            <a:spLocks noChangeArrowheads="1"/>
          </p:cNvSpPr>
          <p:nvPr/>
        </p:nvSpPr>
        <p:spPr bwMode="auto">
          <a:xfrm>
            <a:off x="4321175" y="1782763"/>
            <a:ext cx="1519238" cy="2971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8900" b="1">
                <a:solidFill>
                  <a:srgbClr val="FFFFFF"/>
                </a:solidFill>
                <a:latin typeface="Arial" charset="0"/>
              </a:rPr>
              <a:t>3</a:t>
            </a:r>
          </a:p>
        </p:txBody>
      </p:sp>
      <p:sp>
        <p:nvSpPr>
          <p:cNvPr id="1075212" name="Text Box 12"/>
          <p:cNvSpPr txBox="1">
            <a:spLocks noChangeArrowheads="1"/>
          </p:cNvSpPr>
          <p:nvPr/>
        </p:nvSpPr>
        <p:spPr bwMode="auto">
          <a:xfrm>
            <a:off x="6477000" y="898525"/>
            <a:ext cx="2338388" cy="4740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30500" b="1">
                <a:solidFill>
                  <a:srgbClr val="FFFFFF"/>
                </a:solidFill>
                <a:latin typeface="Arial" charset="0"/>
              </a:rPr>
              <a:t>4</a:t>
            </a:r>
          </a:p>
        </p:txBody>
      </p:sp>
      <p:sp>
        <p:nvSpPr>
          <p:cNvPr id="313351" name="Rectangle 13"/>
          <p:cNvSpPr>
            <a:spLocks noChangeArrowheads="1"/>
          </p:cNvSpPr>
          <p:nvPr/>
        </p:nvSpPr>
        <p:spPr bwMode="auto">
          <a:xfrm>
            <a:off x="0" y="5029200"/>
            <a:ext cx="8077200" cy="1828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p>
            <a:pPr eaLnBrk="1" hangingPunct="1"/>
            <a:r>
              <a:rPr lang="en-US" sz="4800" b="1">
                <a:solidFill>
                  <a:srgbClr val="333399"/>
                </a:solidFill>
                <a:latin typeface="Arial" charset="0"/>
              </a:rPr>
              <a:t>…reveals the issue to more people each step</a:t>
            </a:r>
          </a:p>
        </p:txBody>
      </p:sp>
      <p:sp>
        <p:nvSpPr>
          <p:cNvPr id="313352" name="Text Box 15"/>
          <p:cNvSpPr txBox="1">
            <a:spLocks noChangeArrowheads="1"/>
          </p:cNvSpPr>
          <p:nvPr/>
        </p:nvSpPr>
        <p:spPr bwMode="auto">
          <a:xfrm>
            <a:off x="8388350" y="44450"/>
            <a:ext cx="698178"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b="1" dirty="0">
                <a:solidFill>
                  <a:schemeClr val="bg2"/>
                </a:solidFill>
                <a:latin typeface="Arial" charset="0"/>
                <a:cs typeface="Arial" charset="0"/>
              </a:rPr>
              <a:t>34c</a:t>
            </a:r>
            <a:endParaRPr lang="en-US" dirty="0">
              <a:solidFill>
                <a:schemeClr val="bg2"/>
              </a:solidFill>
              <a:latin typeface="Arial" charset="0"/>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075208">
                                            <p:txEl>
                                              <p:pRg st="0" end="0"/>
                                            </p:txEl>
                                          </p:spTgt>
                                        </p:tgtEl>
                                        <p:attrNameLst>
                                          <p:attrName>style.visibility</p:attrName>
                                        </p:attrNameLst>
                                      </p:cBhvr>
                                      <p:to>
                                        <p:strVal val="visible"/>
                                      </p:to>
                                    </p:set>
                                    <p:animEffect transition="in" filter="dissolve">
                                      <p:cBhvr>
                                        <p:cTn id="7" dur="2000"/>
                                        <p:tgtEl>
                                          <p:spTgt spid="1075208">
                                            <p:txEl>
                                              <p:pRg st="0" end="0"/>
                                            </p:txEl>
                                          </p:spTgt>
                                        </p:tgtEl>
                                      </p:cBhvr>
                                    </p:animEffect>
                                  </p:childTnLst>
                                </p:cTn>
                              </p:par>
                            </p:childTnLst>
                          </p:cTn>
                        </p:par>
                        <p:par>
                          <p:cTn id="8" fill="hold" nodeType="afterGroup">
                            <p:stCondLst>
                              <p:cond delay="2000"/>
                            </p:stCondLst>
                            <p:childTnLst>
                              <p:par>
                                <p:cTn id="9" presetID="9" presetClass="entr" presetSubtype="0" fill="hold" grpId="0" nodeType="afterEffect">
                                  <p:stCondLst>
                                    <p:cond delay="0"/>
                                  </p:stCondLst>
                                  <p:childTnLst>
                                    <p:set>
                                      <p:cBhvr>
                                        <p:cTn id="10" dur="1" fill="hold">
                                          <p:stCondLst>
                                            <p:cond delay="0"/>
                                          </p:stCondLst>
                                        </p:cTn>
                                        <p:tgtEl>
                                          <p:spTgt spid="1075209">
                                            <p:txEl>
                                              <p:pRg st="0" end="0"/>
                                            </p:txEl>
                                          </p:spTgt>
                                        </p:tgtEl>
                                        <p:attrNameLst>
                                          <p:attrName>style.visibility</p:attrName>
                                        </p:attrNameLst>
                                      </p:cBhvr>
                                      <p:to>
                                        <p:strVal val="visible"/>
                                      </p:to>
                                    </p:set>
                                    <p:animEffect transition="in" filter="dissolve">
                                      <p:cBhvr>
                                        <p:cTn id="11" dur="2000"/>
                                        <p:tgtEl>
                                          <p:spTgt spid="1075209">
                                            <p:txEl>
                                              <p:pRg st="0" end="0"/>
                                            </p:txEl>
                                          </p:spTgt>
                                        </p:tgtEl>
                                      </p:cBhvr>
                                    </p:animEffect>
                                  </p:childTnLst>
                                </p:cTn>
                              </p:par>
                            </p:childTnLst>
                          </p:cTn>
                        </p:par>
                        <p:par>
                          <p:cTn id="12" fill="hold" nodeType="afterGroup">
                            <p:stCondLst>
                              <p:cond delay="4000"/>
                            </p:stCondLst>
                            <p:childTnLst>
                              <p:par>
                                <p:cTn id="13" presetID="9" presetClass="entr" presetSubtype="0" fill="hold" grpId="0" nodeType="afterEffect">
                                  <p:stCondLst>
                                    <p:cond delay="0"/>
                                  </p:stCondLst>
                                  <p:childTnLst>
                                    <p:set>
                                      <p:cBhvr>
                                        <p:cTn id="14" dur="1" fill="hold">
                                          <p:stCondLst>
                                            <p:cond delay="0"/>
                                          </p:stCondLst>
                                        </p:cTn>
                                        <p:tgtEl>
                                          <p:spTgt spid="1075211">
                                            <p:txEl>
                                              <p:pRg st="0" end="0"/>
                                            </p:txEl>
                                          </p:spTgt>
                                        </p:tgtEl>
                                        <p:attrNameLst>
                                          <p:attrName>style.visibility</p:attrName>
                                        </p:attrNameLst>
                                      </p:cBhvr>
                                      <p:to>
                                        <p:strVal val="visible"/>
                                      </p:to>
                                    </p:set>
                                    <p:animEffect transition="in" filter="dissolve">
                                      <p:cBhvr>
                                        <p:cTn id="15" dur="2000"/>
                                        <p:tgtEl>
                                          <p:spTgt spid="1075211">
                                            <p:txEl>
                                              <p:pRg st="0" end="0"/>
                                            </p:txEl>
                                          </p:spTgt>
                                        </p:tgtEl>
                                      </p:cBhvr>
                                    </p:animEffect>
                                  </p:childTnLst>
                                </p:cTn>
                              </p:par>
                            </p:childTnLst>
                          </p:cTn>
                        </p:par>
                        <p:par>
                          <p:cTn id="16" fill="hold" nodeType="afterGroup">
                            <p:stCondLst>
                              <p:cond delay="6000"/>
                            </p:stCondLst>
                            <p:childTnLst>
                              <p:par>
                                <p:cTn id="17" presetID="9" presetClass="entr" presetSubtype="0" fill="hold" grpId="0" nodeType="afterEffect">
                                  <p:stCondLst>
                                    <p:cond delay="0"/>
                                  </p:stCondLst>
                                  <p:childTnLst>
                                    <p:set>
                                      <p:cBhvr>
                                        <p:cTn id="18" dur="1" fill="hold">
                                          <p:stCondLst>
                                            <p:cond delay="0"/>
                                          </p:stCondLst>
                                        </p:cTn>
                                        <p:tgtEl>
                                          <p:spTgt spid="1075212">
                                            <p:txEl>
                                              <p:pRg st="0" end="0"/>
                                            </p:txEl>
                                          </p:spTgt>
                                        </p:tgtEl>
                                        <p:attrNameLst>
                                          <p:attrName>style.visibility</p:attrName>
                                        </p:attrNameLst>
                                      </p:cBhvr>
                                      <p:to>
                                        <p:strVal val="visible"/>
                                      </p:to>
                                    </p:set>
                                    <p:animEffect transition="in" filter="dissolve">
                                      <p:cBhvr>
                                        <p:cTn id="19" dur="2000"/>
                                        <p:tgtEl>
                                          <p:spTgt spid="10752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208" grpId="0" build="p" autoUpdateAnimBg="0"/>
      <p:bldP spid="1075209" grpId="0" build="p" autoUpdateAnimBg="0"/>
      <p:bldP spid="1075211" grpId="0" build="p" autoUpdateAnimBg="0"/>
      <p:bldP spid="1075212" grpId="0" build="p"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5393" name="Picture 1" descr="conflicresolution.pn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1588" y="0"/>
            <a:ext cx="9167813" cy="51577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36290" name="Rectangle 2"/>
          <p:cNvSpPr>
            <a:spLocks noGrp="1" noChangeArrowheads="1"/>
          </p:cNvSpPr>
          <p:nvPr>
            <p:ph type="title" idx="4294967295"/>
          </p:nvPr>
        </p:nvSpPr>
        <p:spPr>
          <a:xfrm>
            <a:off x="0" y="4343400"/>
            <a:ext cx="9144000" cy="2541588"/>
          </a:xfrm>
          <a:solidFill>
            <a:srgbClr val="000000"/>
          </a:solidFill>
          <a:effectLst>
            <a:outerShdw blurRad="63500" dist="35921" dir="2700000" algn="ctr" rotWithShape="0">
              <a:srgbClr val="000000">
                <a:alpha val="74998"/>
              </a:srgbClr>
            </a:outerShdw>
          </a:effectLst>
        </p:spPr>
        <p:txBody>
          <a:bodyPr/>
          <a:lstStyle/>
          <a:p>
            <a:pPr eaLnBrk="1" hangingPunct="1">
              <a:defRPr/>
            </a:pPr>
            <a:r>
              <a:rPr lang="en-US" sz="4000" b="1" i="1">
                <a:solidFill>
                  <a:schemeClr val="bg1"/>
                </a:solidFill>
                <a:latin typeface="Arial" charset="0"/>
                <a:ea typeface="ＭＳ Ｐゴシック" charset="0"/>
              </a:rPr>
              <a:t>Our 2</a:t>
            </a:r>
            <a:r>
              <a:rPr lang="en-US" sz="4000" b="1" i="1" baseline="30000">
                <a:solidFill>
                  <a:schemeClr val="bg1"/>
                </a:solidFill>
                <a:latin typeface="Arial" charset="0"/>
                <a:ea typeface="ＭＳ Ｐゴシック" charset="0"/>
              </a:rPr>
              <a:t>nd</a:t>
            </a:r>
            <a:r>
              <a:rPr lang="en-US" sz="4000" b="1" i="1">
                <a:solidFill>
                  <a:schemeClr val="bg1"/>
                </a:solidFill>
                <a:latin typeface="Arial" charset="0"/>
                <a:ea typeface="ＭＳ Ｐゴシック" charset="0"/>
              </a:rPr>
              <a:t> question is answered in verses 18-20:</a:t>
            </a:r>
            <a:br>
              <a:rPr lang="en-US" sz="4000" b="1" i="1">
                <a:solidFill>
                  <a:schemeClr val="bg1"/>
                </a:solidFill>
                <a:latin typeface="Arial" charset="0"/>
                <a:ea typeface="ＭＳ Ｐゴシック" charset="0"/>
              </a:rPr>
            </a:br>
            <a:r>
              <a:rPr lang="en-US" sz="4000" b="1" i="1">
                <a:solidFill>
                  <a:srgbClr val="FFFF43"/>
                </a:solidFill>
                <a:latin typeface="Arial" charset="0"/>
                <a:ea typeface="ＭＳ Ｐゴシック" charset="0"/>
              </a:rPr>
              <a:t>Why</a:t>
            </a:r>
            <a:r>
              <a:rPr lang="en-US" sz="4000" b="1">
                <a:solidFill>
                  <a:schemeClr val="bg1"/>
                </a:solidFill>
                <a:latin typeface="Arial" charset="0"/>
                <a:ea typeface="ＭＳ Ｐゴシック" charset="0"/>
              </a:rPr>
              <a:t> do we restore sinning Christians properly?</a:t>
            </a:r>
            <a:endParaRPr lang="en-US" sz="3600" b="1">
              <a:solidFill>
                <a:schemeClr val="bg1"/>
              </a:solidFill>
              <a:latin typeface="Times New Roman" charset="0"/>
              <a:ea typeface="ＭＳ Ｐゴシック" charset="0"/>
            </a:endParaRPr>
          </a:p>
        </p:txBody>
      </p:sp>
      <p:sp>
        <p:nvSpPr>
          <p:cNvPr id="315395" name="Text Box 15"/>
          <p:cNvSpPr txBox="1">
            <a:spLocks noChangeArrowheads="1"/>
          </p:cNvSpPr>
          <p:nvPr/>
        </p:nvSpPr>
        <p:spPr bwMode="auto">
          <a:xfrm>
            <a:off x="8388350" y="44450"/>
            <a:ext cx="698178" cy="461665"/>
          </a:xfrm>
          <a:prstGeom prst="rect">
            <a:avLst/>
          </a:prstGeom>
          <a:solidFill>
            <a:schemeClr val="tx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b="1" dirty="0">
                <a:solidFill>
                  <a:schemeClr val="bg1"/>
                </a:solidFill>
                <a:latin typeface="Arial" charset="0"/>
                <a:cs typeface="Arial" charset="0"/>
              </a:rPr>
              <a:t>34c</a:t>
            </a:r>
            <a:endParaRPr lang="en-US" dirty="0">
              <a:solidFill>
                <a:schemeClr val="bg1"/>
              </a:solidFill>
              <a:latin typeface="Arial" charset="0"/>
              <a:cs typeface="Arial" charset="0"/>
            </a:endParaRPr>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41" name="Picture 1" descr="unitycooperation1-300x219.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9525" y="0"/>
            <a:ext cx="9153525" cy="6870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17442" name="Rectangle 2"/>
          <p:cNvSpPr>
            <a:spLocks noGrp="1" noChangeArrowheads="1"/>
          </p:cNvSpPr>
          <p:nvPr>
            <p:ph type="title" idx="4294967295"/>
          </p:nvPr>
        </p:nvSpPr>
        <p:spPr>
          <a:xfrm>
            <a:off x="2484438" y="1196975"/>
            <a:ext cx="4770437" cy="1895475"/>
          </a:xfrm>
        </p:spPr>
        <p:txBody>
          <a:bodyPr/>
          <a:lstStyle/>
          <a:p>
            <a:pPr algn="ctr" eaLnBrk="1" hangingPunct="1"/>
            <a:r>
              <a:rPr lang="en-US" b="1">
                <a:latin typeface="Arial" charset="0"/>
                <a:ea typeface="ＭＳ Ｐゴシック" charset="0"/>
              </a:rPr>
              <a:t>The Point of Verses 18-20</a:t>
            </a:r>
            <a:endParaRPr lang="en-US">
              <a:latin typeface="Times New Roman" charset="0"/>
              <a:ea typeface="ＭＳ Ｐゴシック" charset="0"/>
            </a:endParaRPr>
          </a:p>
        </p:txBody>
      </p:sp>
      <p:sp>
        <p:nvSpPr>
          <p:cNvPr id="1078275" name="Text Box 3"/>
          <p:cNvSpPr txBox="1">
            <a:spLocks noChangeArrowheads="1"/>
          </p:cNvSpPr>
          <p:nvPr/>
        </p:nvSpPr>
        <p:spPr bwMode="auto">
          <a:xfrm>
            <a:off x="2051720" y="3397056"/>
            <a:ext cx="5544616" cy="34163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buFont typeface="Arial" charset="0"/>
              <a:buNone/>
            </a:pPr>
            <a:r>
              <a:rPr lang="en-US" sz="3600" b="1" dirty="0">
                <a:solidFill>
                  <a:srgbClr val="000000"/>
                </a:solidFill>
                <a:latin typeface="Arial" charset="0"/>
              </a:rPr>
              <a:t>II. The reason the church can restore or continue to seek to restore errant believers is because it extends God’s </a:t>
            </a:r>
            <a:r>
              <a:rPr lang="en-US" sz="3600" b="1" u="sng" dirty="0">
                <a:solidFill>
                  <a:srgbClr val="000090"/>
                </a:solidFill>
                <a:latin typeface="Arial" charset="0"/>
              </a:rPr>
              <a:t>authority</a:t>
            </a:r>
            <a:r>
              <a:rPr lang="en-US" sz="3600" b="1" dirty="0">
                <a:solidFill>
                  <a:srgbClr val="000000"/>
                </a:solidFill>
                <a:latin typeface="Arial" charset="0"/>
              </a:rPr>
              <a:t>!</a:t>
            </a:r>
            <a:r>
              <a:rPr lang="en-US" sz="1600" b="1" dirty="0">
                <a:solidFill>
                  <a:srgbClr val="000000"/>
                </a:solidFill>
              </a:rPr>
              <a:t> </a:t>
            </a:r>
          </a:p>
        </p:txBody>
      </p:sp>
      <p:sp>
        <p:nvSpPr>
          <p:cNvPr id="317444" name="Text Box 15"/>
          <p:cNvSpPr txBox="1">
            <a:spLocks noChangeArrowheads="1"/>
          </p:cNvSpPr>
          <p:nvPr/>
        </p:nvSpPr>
        <p:spPr bwMode="auto">
          <a:xfrm>
            <a:off x="8388350" y="44450"/>
            <a:ext cx="698178" cy="461665"/>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b="1" dirty="0">
                <a:solidFill>
                  <a:srgbClr val="FFFFFF"/>
                </a:solidFill>
                <a:latin typeface="Arial" charset="0"/>
                <a:cs typeface="Arial" charset="0"/>
              </a:rPr>
              <a:t>34c</a:t>
            </a:r>
            <a:endParaRPr lang="en-US" dirty="0">
              <a:solidFill>
                <a:srgbClr val="FFFFFF"/>
              </a:solidFill>
              <a:latin typeface="Arial" charset="0"/>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599"/>
                                          </p:stCondLst>
                                        </p:cTn>
                                        <p:tgtEl>
                                          <p:spTgt spid="107827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8275"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9489" name="Picture 1" descr="relationships on beach.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52413" y="-26988"/>
            <a:ext cx="9396413" cy="7021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5060" name="Rectangle 4"/>
          <p:cNvSpPr>
            <a:spLocks noGrp="1" noChangeArrowheads="1"/>
          </p:cNvSpPr>
          <p:nvPr>
            <p:ph type="title" idx="4294967295"/>
          </p:nvPr>
        </p:nvSpPr>
        <p:spPr>
          <a:xfrm>
            <a:off x="0" y="228600"/>
            <a:ext cx="9144000" cy="1447800"/>
          </a:xfrm>
        </p:spPr>
        <p:txBody>
          <a:bodyPr/>
          <a:lstStyle/>
          <a:p>
            <a:pPr eaLnBrk="1" hangingPunct="1">
              <a:defRPr/>
            </a:pPr>
            <a:r>
              <a:rPr lang="en-US" sz="6600" b="1" dirty="0">
                <a:solidFill>
                  <a:schemeClr val="bg1"/>
                </a:solidFill>
                <a:effectLst>
                  <a:outerShdw blurRad="50800" dist="101600" dir="2700000" algn="tl" rotWithShape="0">
                    <a:srgbClr val="000000">
                      <a:alpha val="99000"/>
                    </a:srgbClr>
                  </a:outerShdw>
                </a:effectLst>
                <a:latin typeface="Arial" charset="0"/>
                <a:ea typeface="ＭＳ Ｐゴシック" charset="0"/>
              </a:rPr>
              <a:t>Why discipline? </a:t>
            </a:r>
            <a:r>
              <a:rPr lang="en-US" sz="6000" b="1" dirty="0">
                <a:solidFill>
                  <a:schemeClr val="bg1"/>
                </a:solidFill>
                <a:effectLst>
                  <a:outerShdw blurRad="50800" dist="101600" dir="2700000" algn="tl" rotWithShape="0">
                    <a:srgbClr val="000000">
                      <a:alpha val="99000"/>
                    </a:srgbClr>
                  </a:outerShdw>
                </a:effectLst>
                <a:latin typeface="Arial" charset="0"/>
                <a:ea typeface="ＭＳ Ｐゴシック" charset="0"/>
              </a:rPr>
              <a:t> </a:t>
            </a:r>
            <a:br>
              <a:rPr lang="en-US" sz="6000" b="1" dirty="0">
                <a:solidFill>
                  <a:schemeClr val="bg1"/>
                </a:solidFill>
                <a:effectLst>
                  <a:outerShdw blurRad="50800" dist="101600" dir="2700000" algn="tl" rotWithShape="0">
                    <a:srgbClr val="000000">
                      <a:alpha val="99000"/>
                    </a:srgbClr>
                  </a:outerShdw>
                </a:effectLst>
                <a:latin typeface="Arial" charset="0"/>
                <a:ea typeface="ＭＳ Ｐゴシック" charset="0"/>
              </a:rPr>
            </a:br>
            <a:r>
              <a:rPr lang="en-US" sz="4000" b="1" dirty="0">
                <a:solidFill>
                  <a:schemeClr val="bg1"/>
                </a:solidFill>
                <a:effectLst>
                  <a:outerShdw blurRad="50800" dist="101600" dir="2700000" algn="tl" rotWithShape="0">
                    <a:srgbClr val="000000">
                      <a:alpha val="99000"/>
                    </a:srgbClr>
                  </a:outerShdw>
                </a:effectLst>
                <a:latin typeface="Arial" charset="0"/>
                <a:ea typeface="ＭＳ Ｐゴシック" charset="0"/>
              </a:rPr>
              <a:t>When the church seeks to restore someone…</a:t>
            </a:r>
          </a:p>
        </p:txBody>
      </p:sp>
      <p:sp>
        <p:nvSpPr>
          <p:cNvPr id="45062" name="Text Box 6"/>
          <p:cNvSpPr txBox="1">
            <a:spLocks noChangeArrowheads="1"/>
          </p:cNvSpPr>
          <p:nvPr/>
        </p:nvSpPr>
        <p:spPr bwMode="auto">
          <a:xfrm>
            <a:off x="-152400" y="2438400"/>
            <a:ext cx="3733800" cy="3785652"/>
          </a:xfrm>
          <a:prstGeom prst="rect">
            <a:avLst/>
          </a:prstGeom>
          <a:noFill/>
          <a:ln>
            <a:noFill/>
          </a:ln>
          <a:effectLst/>
        </p:spPr>
        <p:txBody>
          <a:bodyPr>
            <a:spAutoFit/>
          </a:bodyPr>
          <a:lstStyle>
            <a:lvl1pPr>
              <a:defRPr sz="2400">
                <a:solidFill>
                  <a:schemeClr val="tx1"/>
                </a:solidFill>
                <a:latin typeface="Arial" charset="0"/>
                <a:ea typeface="ＭＳ Ｐゴシック" charset="0"/>
                <a:cs typeface="ＭＳ Ｐゴシック" charset="0"/>
              </a:defRPr>
            </a:lvl1pPr>
            <a:lvl2pPr marL="1260475">
              <a:defRPr sz="2400">
                <a:solidFill>
                  <a:schemeClr val="tx1"/>
                </a:solidFill>
                <a:latin typeface="Arial" charset="0"/>
                <a:ea typeface="ＭＳ Ｐゴシック" charset="0"/>
              </a:defRPr>
            </a:lvl2pPr>
            <a:lvl3pPr marL="1374775">
              <a:defRPr sz="2400">
                <a:solidFill>
                  <a:schemeClr val="tx1"/>
                </a:solidFill>
                <a:latin typeface="Arial" charset="0"/>
                <a:ea typeface="ＭＳ Ｐゴシック" charset="0"/>
              </a:defRPr>
            </a:lvl3pPr>
            <a:lvl4pPr marL="1489075">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eaLnBrk="0" fontAlgn="base" hangingPunct="0">
              <a:spcBef>
                <a:spcPct val="0"/>
              </a:spcBef>
              <a:spcAft>
                <a:spcPct val="0"/>
              </a:spcAft>
              <a:defRPr sz="2400">
                <a:solidFill>
                  <a:schemeClr val="tx1"/>
                </a:solidFill>
                <a:latin typeface="Arial" charset="0"/>
                <a:ea typeface="ＭＳ Ｐゴシック" charset="0"/>
              </a:defRPr>
            </a:lvl6pPr>
            <a:lvl7pPr eaLnBrk="0" fontAlgn="base" hangingPunct="0">
              <a:spcBef>
                <a:spcPct val="0"/>
              </a:spcBef>
              <a:spcAft>
                <a:spcPct val="0"/>
              </a:spcAft>
              <a:defRPr sz="2400">
                <a:solidFill>
                  <a:schemeClr val="tx1"/>
                </a:solidFill>
                <a:latin typeface="Arial" charset="0"/>
                <a:ea typeface="ＭＳ Ｐゴシック" charset="0"/>
              </a:defRPr>
            </a:lvl7pPr>
            <a:lvl8pPr eaLnBrk="0" fontAlgn="base" hangingPunct="0">
              <a:spcBef>
                <a:spcPct val="0"/>
              </a:spcBef>
              <a:spcAft>
                <a:spcPct val="0"/>
              </a:spcAft>
              <a:defRPr sz="2400">
                <a:solidFill>
                  <a:schemeClr val="tx1"/>
                </a:solidFill>
                <a:latin typeface="Arial" charset="0"/>
                <a:ea typeface="ＭＳ Ｐゴシック" charset="0"/>
              </a:defRPr>
            </a:lvl8pPr>
            <a:lvl9pPr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en-US" sz="4000" b="1" dirty="0">
                <a:solidFill>
                  <a:srgbClr val="FFFFFF"/>
                </a:solidFill>
                <a:effectLst>
                  <a:outerShdw blurRad="50800" dist="88900" dir="2700000" algn="tl" rotWithShape="0">
                    <a:srgbClr val="000000"/>
                  </a:outerShdw>
                </a:effectLst>
              </a:rPr>
              <a:t>The local church acts</a:t>
            </a:r>
            <a:r>
              <a:rPr lang="en-US" sz="4000" b="1" dirty="0">
                <a:solidFill>
                  <a:srgbClr val="FFFFFF"/>
                </a:solidFill>
                <a:effectLst>
                  <a:outerShdw blurRad="50800" dist="101600" dir="2700000" algn="tl" rotWithShape="0">
                    <a:srgbClr val="000000"/>
                  </a:outerShdw>
                </a:effectLst>
              </a:rPr>
              <a:t> in the place </a:t>
            </a:r>
            <a:br>
              <a:rPr lang="en-US" sz="4000" b="1" dirty="0">
                <a:solidFill>
                  <a:srgbClr val="FFFFFF"/>
                </a:solidFill>
                <a:effectLst>
                  <a:outerShdw blurRad="50800" dist="101600" dir="2700000" algn="tl" rotWithShape="0">
                    <a:srgbClr val="000000"/>
                  </a:outerShdw>
                </a:effectLst>
              </a:rPr>
            </a:br>
            <a:r>
              <a:rPr lang="en-US" sz="4000" b="1" dirty="0">
                <a:solidFill>
                  <a:srgbClr val="FFFFFF"/>
                </a:solidFill>
                <a:effectLst>
                  <a:outerShdw blurRad="50800" dist="101600" dir="2700000" algn="tl" rotWithShape="0">
                    <a:srgbClr val="000000"/>
                  </a:outerShdw>
                </a:effectLst>
              </a:rPr>
              <a:t> of the </a:t>
            </a:r>
            <a:r>
              <a:rPr lang="en-US" sz="4000" b="1" dirty="0">
                <a:solidFill>
                  <a:srgbClr val="FFFF43"/>
                </a:solidFill>
                <a:effectLst>
                  <a:outerShdw blurRad="50800" dist="101600" dir="2700000" algn="tl" rotWithShape="0">
                    <a:srgbClr val="000000"/>
                  </a:outerShdw>
                </a:effectLst>
              </a:rPr>
              <a:t>Father</a:t>
            </a:r>
            <a:r>
              <a:rPr lang="en-US" sz="4000" b="1" dirty="0">
                <a:solidFill>
                  <a:srgbClr val="FFFFFF"/>
                </a:solidFill>
                <a:effectLst>
                  <a:outerShdw blurRad="50800" dist="101600" dir="2700000" algn="tl" rotWithShape="0">
                    <a:srgbClr val="000000"/>
                  </a:outerShdw>
                </a:effectLst>
              </a:rPr>
              <a:t> </a:t>
            </a:r>
            <a:br>
              <a:rPr lang="en-US" sz="4000" b="1" dirty="0">
                <a:solidFill>
                  <a:srgbClr val="FFFFFF"/>
                </a:solidFill>
                <a:effectLst>
                  <a:outerShdw blurRad="50800" dist="101600" dir="2700000" algn="tl" rotWithShape="0">
                    <a:srgbClr val="000000"/>
                  </a:outerShdw>
                </a:effectLst>
              </a:rPr>
            </a:br>
            <a:br>
              <a:rPr lang="en-US" sz="4000" b="1" dirty="0">
                <a:solidFill>
                  <a:srgbClr val="FFFFFF"/>
                </a:solidFill>
                <a:effectLst>
                  <a:outerShdw blurRad="50800" dist="101600" dir="2700000" algn="tl" rotWithShape="0">
                    <a:srgbClr val="000000"/>
                  </a:outerShdw>
                </a:effectLst>
              </a:rPr>
            </a:br>
            <a:r>
              <a:rPr lang="en-US" sz="4000" b="1" dirty="0">
                <a:solidFill>
                  <a:srgbClr val="FFFFFF"/>
                </a:solidFill>
                <a:effectLst>
                  <a:outerShdw blurRad="50800" dist="101600" dir="2700000" algn="tl" rotWithShape="0">
                    <a:srgbClr val="000000"/>
                  </a:outerShdw>
                </a:effectLst>
              </a:rPr>
              <a:t>(18-19)</a:t>
            </a:r>
          </a:p>
        </p:txBody>
      </p:sp>
      <p:sp>
        <p:nvSpPr>
          <p:cNvPr id="319492" name="Text Box 15"/>
          <p:cNvSpPr txBox="1">
            <a:spLocks noChangeArrowheads="1"/>
          </p:cNvSpPr>
          <p:nvPr/>
        </p:nvSpPr>
        <p:spPr bwMode="auto">
          <a:xfrm>
            <a:off x="8388350" y="44450"/>
            <a:ext cx="698178" cy="461665"/>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b="1" dirty="0">
                <a:solidFill>
                  <a:srgbClr val="FFFFFF"/>
                </a:solidFill>
                <a:latin typeface="Arial" charset="0"/>
                <a:cs typeface="Arial" charset="0"/>
              </a:rPr>
              <a:t>34c</a:t>
            </a:r>
            <a:endParaRPr lang="en-US" dirty="0">
              <a:solidFill>
                <a:srgbClr val="FFFFFF"/>
              </a:solidFill>
              <a:latin typeface="Arial" charset="0"/>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5062">
                                            <p:txEl>
                                              <p:pRg st="0" end="0"/>
                                            </p:txEl>
                                          </p:spTgt>
                                        </p:tgtEl>
                                        <p:attrNameLst>
                                          <p:attrName>style.visibility</p:attrName>
                                        </p:attrNameLst>
                                      </p:cBhvr>
                                      <p:to>
                                        <p:strVal val="visible"/>
                                      </p:to>
                                    </p:set>
                                    <p:anim calcmode="lin" valueType="num">
                                      <p:cBhvr additive="base">
                                        <p:cTn id="7" dur="500" fill="hold"/>
                                        <p:tgtEl>
                                          <p:spTgt spid="4506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5062">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2" grpId="0" build="p"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21538" name="Rectangle 3"/>
          <p:cNvSpPr>
            <a:spLocks noChangeArrowheads="1"/>
          </p:cNvSpPr>
          <p:nvPr/>
        </p:nvSpPr>
        <p:spPr bwMode="auto">
          <a:xfrm>
            <a:off x="0" y="1524000"/>
            <a:ext cx="4648200" cy="495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eaLnBrk="1" hangingPunct="1"/>
            <a:r>
              <a:rPr lang="en-US" sz="3600" b="1">
                <a:solidFill>
                  <a:srgbClr val="FFFFFF"/>
                </a:solidFill>
                <a:latin typeface="Arial" charset="0"/>
                <a:cs typeface="Arial" charset="0"/>
              </a:rPr>
              <a:t>NIV </a:t>
            </a:r>
            <a:r>
              <a:rPr lang="ru-RU" altLang="ja-JP" sz="3600" b="1">
                <a:solidFill>
                  <a:srgbClr val="FFFFFF"/>
                </a:solidFill>
                <a:latin typeface="Arial" charset="0"/>
                <a:cs typeface="Arial" charset="0"/>
              </a:rPr>
              <a:t>"</a:t>
            </a:r>
            <a:r>
              <a:rPr lang="en-US" altLang="ja-JP" sz="3600" b="1">
                <a:solidFill>
                  <a:srgbClr val="FFFFFF"/>
                </a:solidFill>
                <a:latin typeface="Arial" charset="0"/>
                <a:cs typeface="Arial" charset="0"/>
              </a:rPr>
              <a:t>I tell you the truth, whatever you bind on earth </a:t>
            </a:r>
            <a:br>
              <a:rPr lang="en-US" altLang="ja-JP" sz="3600" b="1">
                <a:solidFill>
                  <a:srgbClr val="FFFFFF"/>
                </a:solidFill>
                <a:latin typeface="Arial" charset="0"/>
                <a:cs typeface="Arial" charset="0"/>
              </a:rPr>
            </a:br>
            <a:r>
              <a:rPr lang="en-US" altLang="ja-JP" sz="3600" b="1">
                <a:solidFill>
                  <a:srgbClr val="FFFF43"/>
                </a:solidFill>
                <a:latin typeface="Arial" charset="0"/>
                <a:cs typeface="Arial" charset="0"/>
              </a:rPr>
              <a:t>will be</a:t>
            </a:r>
            <a:r>
              <a:rPr lang="en-US" altLang="ja-JP" sz="3600" b="1">
                <a:solidFill>
                  <a:srgbClr val="FFFFFF"/>
                </a:solidFill>
                <a:latin typeface="Arial" charset="0"/>
                <a:cs typeface="Arial" charset="0"/>
              </a:rPr>
              <a:t> </a:t>
            </a:r>
            <a:r>
              <a:rPr lang="en-US" altLang="ja-JP" sz="3600" b="1">
                <a:solidFill>
                  <a:srgbClr val="FFA9EE"/>
                </a:solidFill>
                <a:latin typeface="Arial" charset="0"/>
                <a:cs typeface="Arial" charset="0"/>
              </a:rPr>
              <a:t>{or have been}</a:t>
            </a:r>
            <a:r>
              <a:rPr lang="en-US" altLang="ja-JP" sz="3600" b="1">
                <a:solidFill>
                  <a:srgbClr val="FFFFFF"/>
                </a:solidFill>
                <a:latin typeface="Arial" charset="0"/>
                <a:cs typeface="Arial" charset="0"/>
              </a:rPr>
              <a:t> bound in heaven, and whatever you loose on earth </a:t>
            </a:r>
            <a:r>
              <a:rPr lang="en-US" altLang="ja-JP" sz="3600" b="1">
                <a:solidFill>
                  <a:srgbClr val="FFFF43"/>
                </a:solidFill>
                <a:latin typeface="Arial" charset="0"/>
                <a:cs typeface="Arial" charset="0"/>
              </a:rPr>
              <a:t>will be</a:t>
            </a:r>
            <a:r>
              <a:rPr lang="en-US" altLang="ja-JP" sz="3600" b="1">
                <a:solidFill>
                  <a:srgbClr val="FFFFFF"/>
                </a:solidFill>
                <a:latin typeface="Arial" charset="0"/>
                <a:cs typeface="Arial" charset="0"/>
              </a:rPr>
              <a:t> </a:t>
            </a:r>
            <a:r>
              <a:rPr lang="en-US" altLang="ja-JP" sz="3600" b="1">
                <a:solidFill>
                  <a:srgbClr val="FFA9EE"/>
                </a:solidFill>
                <a:latin typeface="Arial" charset="0"/>
                <a:cs typeface="Arial" charset="0"/>
              </a:rPr>
              <a:t>{or have been}</a:t>
            </a:r>
            <a:r>
              <a:rPr lang="en-US" altLang="ja-JP" sz="3600" b="1">
                <a:solidFill>
                  <a:srgbClr val="FFFFFF"/>
                </a:solidFill>
                <a:latin typeface="Arial" charset="0"/>
                <a:cs typeface="Arial" charset="0"/>
              </a:rPr>
              <a:t> loosed in heaven.</a:t>
            </a:r>
            <a:r>
              <a:rPr lang="ru-RU" altLang="ja-JP" sz="3600" b="1">
                <a:solidFill>
                  <a:srgbClr val="FFFFFF"/>
                </a:solidFill>
                <a:latin typeface="Arial" charset="0"/>
                <a:cs typeface="Arial" charset="0"/>
              </a:rPr>
              <a:t>"</a:t>
            </a:r>
            <a:endParaRPr lang="en-US" sz="4400" b="1">
              <a:solidFill>
                <a:srgbClr val="000000"/>
              </a:solidFill>
              <a:latin typeface="Arial" charset="0"/>
              <a:cs typeface="Arial" charset="0"/>
            </a:endParaRPr>
          </a:p>
        </p:txBody>
      </p:sp>
      <p:sp>
        <p:nvSpPr>
          <p:cNvPr id="321539" name="Rectangle 2"/>
          <p:cNvSpPr>
            <a:spLocks noGrp="1" noChangeArrowheads="1"/>
          </p:cNvSpPr>
          <p:nvPr>
            <p:ph type="title"/>
          </p:nvPr>
        </p:nvSpPr>
        <p:spPr/>
        <p:txBody>
          <a:bodyPr/>
          <a:lstStyle/>
          <a:p>
            <a:pPr eaLnBrk="1" hangingPunct="1"/>
            <a:r>
              <a:rPr lang="en-US" b="1">
                <a:latin typeface="Arial" charset="0"/>
                <a:ea typeface="ＭＳ Ｐゴシック" charset="0"/>
              </a:rPr>
              <a:t>A Better Translation…</a:t>
            </a:r>
            <a:endParaRPr lang="en-US">
              <a:latin typeface="Arial" charset="0"/>
              <a:ea typeface="ＭＳ Ｐゴシック" charset="0"/>
            </a:endParaRPr>
          </a:p>
        </p:txBody>
      </p:sp>
      <p:sp>
        <p:nvSpPr>
          <p:cNvPr id="1053700" name="Rectangle 4"/>
          <p:cNvSpPr>
            <a:spLocks noChangeArrowheads="1"/>
          </p:cNvSpPr>
          <p:nvPr/>
        </p:nvSpPr>
        <p:spPr bwMode="auto">
          <a:xfrm>
            <a:off x="0" y="0"/>
            <a:ext cx="9144000" cy="914400"/>
          </a:xfrm>
          <a:prstGeom prst="rect">
            <a:avLst/>
          </a:prstGeom>
          <a:solidFill>
            <a:schemeClr val="accent2"/>
          </a:solidFill>
          <a:ln>
            <a:noFill/>
          </a:ln>
          <a:effectLst/>
        </p:spPr>
        <p:txBody>
          <a:bodyPr anchor="ctr"/>
          <a:lstStyle/>
          <a:p>
            <a:pPr algn="ctr" eaLnBrk="1" hangingPunct="1">
              <a:defRPr/>
            </a:pPr>
            <a:r>
              <a:rPr lang="en-US" sz="4400" b="1">
                <a:solidFill>
                  <a:srgbClr val="FFFFFF"/>
                </a:solidFill>
                <a:effectLst>
                  <a:outerShdw blurRad="38100" dist="38100" dir="2700000" algn="tl">
                    <a:srgbClr val="000000"/>
                  </a:outerShdw>
                </a:effectLst>
                <a:latin typeface="Arial" charset="0"/>
                <a:cs typeface="Arial" charset="0"/>
              </a:rPr>
              <a:t>NAU is a Better Translation…</a:t>
            </a:r>
            <a:endParaRPr lang="en-US" sz="4400">
              <a:solidFill>
                <a:srgbClr val="000000"/>
              </a:solidFill>
              <a:latin typeface="Arial" charset="0"/>
              <a:cs typeface="Arial" charset="0"/>
            </a:endParaRPr>
          </a:p>
        </p:txBody>
      </p:sp>
      <p:sp>
        <p:nvSpPr>
          <p:cNvPr id="1053701" name="Rectangle 5"/>
          <p:cNvSpPr>
            <a:spLocks noChangeArrowheads="1"/>
          </p:cNvSpPr>
          <p:nvPr/>
        </p:nvSpPr>
        <p:spPr bwMode="auto">
          <a:xfrm>
            <a:off x="4800600" y="1409700"/>
            <a:ext cx="4267200" cy="4724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eaLnBrk="1" hangingPunct="1"/>
            <a:r>
              <a:rPr lang="en-US" sz="3600" b="1">
                <a:solidFill>
                  <a:srgbClr val="FFFFFF"/>
                </a:solidFill>
                <a:latin typeface="Arial" charset="0"/>
                <a:cs typeface="Arial" charset="0"/>
              </a:rPr>
              <a:t>NAU </a:t>
            </a:r>
            <a:r>
              <a:rPr lang="ru-RU" altLang="ja-JP" sz="3600" b="1">
                <a:solidFill>
                  <a:srgbClr val="FFFFFF"/>
                </a:solidFill>
                <a:latin typeface="Arial" charset="0"/>
                <a:cs typeface="Arial" charset="0"/>
              </a:rPr>
              <a:t>"</a:t>
            </a:r>
            <a:r>
              <a:rPr lang="en-US" altLang="ja-JP" sz="3600" b="1">
                <a:solidFill>
                  <a:srgbClr val="FFFFFF"/>
                </a:solidFill>
                <a:latin typeface="Arial" charset="0"/>
                <a:cs typeface="Arial" charset="0"/>
              </a:rPr>
              <a:t>Truly I say to you, whatever you bind on earth </a:t>
            </a:r>
            <a:r>
              <a:rPr lang="en-US" altLang="ja-JP" sz="3600" b="1">
                <a:solidFill>
                  <a:srgbClr val="FFFF43"/>
                </a:solidFill>
                <a:latin typeface="Arial" charset="0"/>
                <a:cs typeface="Arial" charset="0"/>
              </a:rPr>
              <a:t>shall have been</a:t>
            </a:r>
            <a:r>
              <a:rPr lang="en-US" altLang="ja-JP" sz="3600" b="1">
                <a:solidFill>
                  <a:srgbClr val="FFFFFF"/>
                </a:solidFill>
                <a:latin typeface="Arial" charset="0"/>
                <a:cs typeface="Arial" charset="0"/>
              </a:rPr>
              <a:t> bound in heaven; and whatever you loose on earth </a:t>
            </a:r>
            <a:r>
              <a:rPr lang="en-US" altLang="ja-JP" sz="3600" b="1">
                <a:solidFill>
                  <a:srgbClr val="FFFF43"/>
                </a:solidFill>
                <a:latin typeface="Arial" charset="0"/>
                <a:cs typeface="Arial" charset="0"/>
              </a:rPr>
              <a:t>shall have been</a:t>
            </a:r>
            <a:r>
              <a:rPr lang="en-US" altLang="ja-JP" sz="3600" b="1">
                <a:solidFill>
                  <a:srgbClr val="FFFFFF"/>
                </a:solidFill>
                <a:latin typeface="Arial" charset="0"/>
                <a:cs typeface="Arial" charset="0"/>
              </a:rPr>
              <a:t> loosed in heaven.</a:t>
            </a:r>
            <a:r>
              <a:rPr lang="ru-RU" altLang="ja-JP" sz="3600" b="1">
                <a:solidFill>
                  <a:srgbClr val="FFFFFF"/>
                </a:solidFill>
                <a:latin typeface="Arial" charset="0"/>
                <a:cs typeface="Arial" charset="0"/>
              </a:rPr>
              <a:t>"</a:t>
            </a:r>
            <a:endParaRPr lang="en-US" sz="4400" b="1">
              <a:solidFill>
                <a:srgbClr val="000000"/>
              </a:solidFill>
              <a:latin typeface="Arial" charset="0"/>
              <a:cs typeface="Arial" charset="0"/>
            </a:endParaRPr>
          </a:p>
        </p:txBody>
      </p:sp>
      <p:grpSp>
        <p:nvGrpSpPr>
          <p:cNvPr id="2" name="Group 10"/>
          <p:cNvGrpSpPr>
            <a:grpSpLocks/>
          </p:cNvGrpSpPr>
          <p:nvPr/>
        </p:nvGrpSpPr>
        <p:grpSpPr bwMode="auto">
          <a:xfrm>
            <a:off x="-685800" y="2895600"/>
            <a:ext cx="5638800" cy="3352800"/>
            <a:chOff x="-432" y="1824"/>
            <a:chExt cx="3552" cy="2112"/>
          </a:xfrm>
        </p:grpSpPr>
        <p:sp>
          <p:nvSpPr>
            <p:cNvPr id="321543" name="Rectangle 6"/>
            <p:cNvSpPr>
              <a:spLocks noChangeArrowheads="1"/>
            </p:cNvSpPr>
            <p:nvPr/>
          </p:nvSpPr>
          <p:spPr bwMode="auto">
            <a:xfrm>
              <a:off x="1344" y="1824"/>
              <a:ext cx="1248" cy="384"/>
            </a:xfrm>
            <a:prstGeom prst="rect">
              <a:avLst/>
            </a:prstGeom>
            <a:solidFill>
              <a:schemeClr val="tx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000000"/>
                </a:solidFill>
                <a:latin typeface="Arial" charset="0"/>
              </a:endParaRPr>
            </a:p>
          </p:txBody>
        </p:sp>
        <p:sp>
          <p:nvSpPr>
            <p:cNvPr id="321544" name="Rectangle 7"/>
            <p:cNvSpPr>
              <a:spLocks noChangeArrowheads="1"/>
            </p:cNvSpPr>
            <p:nvPr/>
          </p:nvSpPr>
          <p:spPr bwMode="auto">
            <a:xfrm>
              <a:off x="-288" y="3600"/>
              <a:ext cx="2016" cy="336"/>
            </a:xfrm>
            <a:prstGeom prst="rect">
              <a:avLst/>
            </a:prstGeom>
            <a:solidFill>
              <a:schemeClr val="tx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000000"/>
                </a:solidFill>
                <a:latin typeface="Arial" charset="0"/>
              </a:endParaRPr>
            </a:p>
          </p:txBody>
        </p:sp>
        <p:sp>
          <p:nvSpPr>
            <p:cNvPr id="321545" name="Rectangle 8"/>
            <p:cNvSpPr>
              <a:spLocks noChangeArrowheads="1"/>
            </p:cNvSpPr>
            <p:nvPr/>
          </p:nvSpPr>
          <p:spPr bwMode="auto">
            <a:xfrm>
              <a:off x="2352" y="3168"/>
              <a:ext cx="768" cy="384"/>
            </a:xfrm>
            <a:prstGeom prst="rect">
              <a:avLst/>
            </a:prstGeom>
            <a:solidFill>
              <a:schemeClr val="tx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000000"/>
                </a:solidFill>
                <a:latin typeface="Arial" charset="0"/>
              </a:endParaRPr>
            </a:p>
          </p:txBody>
        </p:sp>
        <p:sp>
          <p:nvSpPr>
            <p:cNvPr id="321546" name="Rectangle 9"/>
            <p:cNvSpPr>
              <a:spLocks noChangeArrowheads="1"/>
            </p:cNvSpPr>
            <p:nvPr/>
          </p:nvSpPr>
          <p:spPr bwMode="auto">
            <a:xfrm>
              <a:off x="-432" y="2208"/>
              <a:ext cx="1728" cy="336"/>
            </a:xfrm>
            <a:prstGeom prst="rect">
              <a:avLst/>
            </a:prstGeom>
            <a:solidFill>
              <a:schemeClr val="tx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000000"/>
                </a:solidFill>
                <a:latin typeface="Arial" charset="0"/>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5370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5370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8" presetClass="exit" presetSubtype="16" fill="hold" nodeType="clickEffect">
                                  <p:stCondLst>
                                    <p:cond delay="0"/>
                                  </p:stCondLst>
                                  <p:childTnLst>
                                    <p:animEffect transition="out" filter="diamond(in)">
                                      <p:cBhvr>
                                        <p:cTn id="14" dur="2000"/>
                                        <p:tgtEl>
                                          <p:spTgt spid="2"/>
                                        </p:tgtEl>
                                      </p:cBhvr>
                                    </p:animEffect>
                                    <p:set>
                                      <p:cBhvr>
                                        <p:cTn id="15" dur="1" fill="hold">
                                          <p:stCondLst>
                                            <p:cond delay="1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3700" grpId="0" animBg="1"/>
      <p:bldP spid="105370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7025" name="Picture 5" descr="bible0029.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idx="4294967295"/>
          </p:nvPr>
        </p:nvSpPr>
        <p:spPr>
          <a:solidFill>
            <a:schemeClr val="bg2"/>
          </a:solidFill>
        </p:spPr>
        <p:txBody>
          <a:bodyPr/>
          <a:lstStyle/>
          <a:p>
            <a:pPr>
              <a:defRPr/>
            </a:pPr>
            <a:r>
              <a:rPr lang="en-US">
                <a:solidFill>
                  <a:srgbClr val="FFFFFF"/>
                </a:solidFill>
                <a:effectLst>
                  <a:outerShdw blurRad="38100" dist="38100" dir="2700000" algn="tl">
                    <a:srgbClr val="000000"/>
                  </a:outerShdw>
                </a:effectLst>
                <a:latin typeface="Arial" charset="0"/>
              </a:rPr>
              <a:t>1.  Study the Text</a:t>
            </a:r>
          </a:p>
        </p:txBody>
      </p:sp>
      <p:sp>
        <p:nvSpPr>
          <p:cNvPr id="3" name="Title 1"/>
          <p:cNvSpPr txBox="1">
            <a:spLocks/>
          </p:cNvSpPr>
          <p:nvPr/>
        </p:nvSpPr>
        <p:spPr bwMode="auto">
          <a:xfrm>
            <a:off x="1447800" y="1676400"/>
            <a:ext cx="7086600" cy="3886200"/>
          </a:xfrm>
          <a:prstGeom prst="rect">
            <a:avLst/>
          </a:prstGeom>
          <a:noFill/>
          <a:ln w="9525">
            <a:noFill/>
            <a:miter lim="800000"/>
            <a:headEnd/>
            <a:tailEnd/>
          </a:ln>
        </p:spPr>
        <p:txBody>
          <a:bodyPr anchor="ctr"/>
          <a:lstStyle>
            <a:lvl1pPr marL="450850" indent="-450850">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nSpc>
                <a:spcPct val="90000"/>
              </a:lnSpc>
              <a:defRPr/>
            </a:pPr>
            <a:r>
              <a:rPr lang="en-US" sz="2800" b="1" dirty="0">
                <a:solidFill>
                  <a:srgbClr val="FFFFFF"/>
                </a:solidFill>
                <a:effectLst>
                  <a:glow rad="101600">
                    <a:schemeClr val="bg2">
                      <a:alpha val="99000"/>
                    </a:schemeClr>
                  </a:glow>
                </a:effectLst>
                <a:latin typeface="Arial" charset="0"/>
                <a:cs typeface="Arial" charset="0"/>
              </a:rPr>
              <a:t>a.	Choose the Text before Tuesday; make sure it is not too long for a single message.</a:t>
            </a:r>
          </a:p>
          <a:p>
            <a:pPr>
              <a:lnSpc>
                <a:spcPct val="90000"/>
              </a:lnSpc>
              <a:defRPr/>
            </a:pPr>
            <a:r>
              <a:rPr lang="en-US" sz="2800" b="1" dirty="0">
                <a:solidFill>
                  <a:srgbClr val="FFFFFF"/>
                </a:solidFill>
                <a:effectLst>
                  <a:glow rad="101600">
                    <a:schemeClr val="bg2">
                      <a:alpha val="99000"/>
                    </a:schemeClr>
                  </a:glow>
                </a:effectLst>
                <a:latin typeface="Arial" charset="0"/>
                <a:cs typeface="Arial" charset="0"/>
              </a:rPr>
              <a:t> </a:t>
            </a:r>
          </a:p>
          <a:p>
            <a:pPr>
              <a:lnSpc>
                <a:spcPct val="90000"/>
              </a:lnSpc>
              <a:defRPr/>
            </a:pPr>
            <a:r>
              <a:rPr lang="en-US" sz="2800" b="1" dirty="0">
                <a:solidFill>
                  <a:srgbClr val="FFFFFF"/>
                </a:solidFill>
                <a:effectLst>
                  <a:glow rad="101600">
                    <a:schemeClr val="bg2">
                      <a:alpha val="99000"/>
                    </a:schemeClr>
                  </a:glow>
                </a:effectLst>
                <a:latin typeface="Arial" charset="0"/>
                <a:cs typeface="Arial" charset="0"/>
              </a:rPr>
              <a:t>b.	Exegete the Passage (Analyze the Parts) and Gather Your Notes. </a:t>
            </a:r>
          </a:p>
        </p:txBody>
      </p:sp>
      <p:sp>
        <p:nvSpPr>
          <p:cNvPr id="257028" name="Text Box 4"/>
          <p:cNvSpPr txBox="1">
            <a:spLocks noChangeArrowheads="1"/>
          </p:cNvSpPr>
          <p:nvPr/>
        </p:nvSpPr>
        <p:spPr bwMode="auto">
          <a:xfrm>
            <a:off x="8578850" y="76200"/>
            <a:ext cx="527050"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b="1">
                <a:solidFill>
                  <a:srgbClr val="FFFFFF"/>
                </a:solidFill>
                <a:latin typeface="Arial" charset="0"/>
                <a:cs typeface="Arial" charset="0"/>
              </a:rPr>
              <a:t>27</a:t>
            </a:r>
            <a:endParaRPr lang="en-US">
              <a:solidFill>
                <a:srgbClr val="FFFFFF"/>
              </a:solidFill>
              <a:latin typeface="Arial" charset="0"/>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23586" name="Picture 2" descr="matt 18.19.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3175" y="0"/>
            <a:ext cx="4840288" cy="6453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23587" name="Rectangle 2"/>
          <p:cNvSpPr>
            <a:spLocks noGrp="1" noChangeArrowheads="1"/>
          </p:cNvSpPr>
          <p:nvPr>
            <p:ph type="title"/>
          </p:nvPr>
        </p:nvSpPr>
        <p:spPr>
          <a:xfrm>
            <a:off x="4427538" y="274638"/>
            <a:ext cx="4681537" cy="1066800"/>
          </a:xfrm>
        </p:spPr>
        <p:txBody>
          <a:bodyPr/>
          <a:lstStyle/>
          <a:p>
            <a:pPr eaLnBrk="1" hangingPunct="1"/>
            <a:r>
              <a:rPr lang="en-US" b="1">
                <a:solidFill>
                  <a:schemeClr val="bg1"/>
                </a:solidFill>
                <a:latin typeface="Arial" charset="0"/>
                <a:ea typeface="ＭＳ Ｐゴシック" charset="0"/>
              </a:rPr>
              <a:t>Matthew 18:19</a:t>
            </a:r>
            <a:endParaRPr lang="en-US">
              <a:solidFill>
                <a:schemeClr val="bg1"/>
              </a:solidFill>
              <a:latin typeface="Arial" charset="0"/>
              <a:ea typeface="ＭＳ Ｐゴシック" charset="0"/>
            </a:endParaRPr>
          </a:p>
        </p:txBody>
      </p:sp>
      <p:sp>
        <p:nvSpPr>
          <p:cNvPr id="323588" name="Rectangle 2"/>
          <p:cNvSpPr txBox="1">
            <a:spLocks noChangeArrowheads="1"/>
          </p:cNvSpPr>
          <p:nvPr/>
        </p:nvSpPr>
        <p:spPr bwMode="auto">
          <a:xfrm>
            <a:off x="4824413" y="1341438"/>
            <a:ext cx="3946525" cy="47513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ru-RU" sz="3200" b="1">
                <a:solidFill>
                  <a:srgbClr val="FFFFFF"/>
                </a:solidFill>
                <a:latin typeface="Arial" charset="0"/>
                <a:cs typeface="Arial" charset="0"/>
              </a:rPr>
              <a:t>"</a:t>
            </a:r>
            <a:r>
              <a:rPr lang="en-US" sz="3200" b="1">
                <a:solidFill>
                  <a:srgbClr val="FFFFFF"/>
                </a:solidFill>
                <a:latin typeface="Arial" charset="0"/>
                <a:cs typeface="Arial" charset="0"/>
              </a:rPr>
              <a:t>Again, I tell you that if </a:t>
            </a:r>
            <a:r>
              <a:rPr lang="en-US" sz="3200" b="1">
                <a:solidFill>
                  <a:srgbClr val="FFFF00"/>
                </a:solidFill>
                <a:latin typeface="Arial" charset="0"/>
                <a:cs typeface="Arial" charset="0"/>
              </a:rPr>
              <a:t>two of you </a:t>
            </a:r>
            <a:r>
              <a:rPr lang="en-US" sz="3200" b="1">
                <a:solidFill>
                  <a:srgbClr val="FFFFFF"/>
                </a:solidFill>
                <a:latin typeface="Arial" charset="0"/>
                <a:cs typeface="Arial" charset="0"/>
              </a:rPr>
              <a:t>on earth agree about anything you ask for, it will be done for you by my Father in heaven</a:t>
            </a:r>
            <a:r>
              <a:rPr lang="ru-RU" sz="3200" b="1">
                <a:solidFill>
                  <a:srgbClr val="FFFFFF"/>
                </a:solidFill>
                <a:latin typeface="Arial" charset="0"/>
                <a:cs typeface="Arial" charset="0"/>
              </a:rPr>
              <a:t>"</a:t>
            </a:r>
            <a:r>
              <a:rPr lang="en-US" sz="3200" b="1">
                <a:solidFill>
                  <a:srgbClr val="FFFFFF"/>
                </a:solidFill>
                <a:latin typeface="Arial" charset="0"/>
                <a:cs typeface="Arial" charset="0"/>
              </a:rPr>
              <a:t> </a:t>
            </a:r>
            <a:r>
              <a:rPr lang="en-US" b="1">
                <a:solidFill>
                  <a:srgbClr val="FFFFFF"/>
                </a:solidFill>
                <a:latin typeface="Arial" charset="0"/>
                <a:cs typeface="Arial" charset="0"/>
              </a:rPr>
              <a:t>(NIV).</a:t>
            </a:r>
            <a:endParaRPr lang="en-US" sz="4400">
              <a:solidFill>
                <a:srgbClr val="FFFFFF"/>
              </a:solidFill>
              <a:latin typeface="Arial" charset="0"/>
              <a:cs typeface="Arial" charset="0"/>
            </a:endParaRPr>
          </a:p>
        </p:txBody>
      </p:sp>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3570" name="Rectangle 2"/>
          <p:cNvSpPr>
            <a:spLocks noGrp="1" noChangeArrowheads="1"/>
          </p:cNvSpPr>
          <p:nvPr>
            <p:ph type="ctrTitle"/>
          </p:nvPr>
        </p:nvSpPr>
        <p:spPr>
          <a:xfrm>
            <a:off x="2895600" y="762000"/>
            <a:ext cx="5562600" cy="2286000"/>
          </a:xfrm>
          <a:effectLst>
            <a:outerShdw blurRad="63500" algn="ctr" rotWithShape="0">
              <a:schemeClr val="tx2">
                <a:alpha val="75000"/>
              </a:schemeClr>
            </a:outerShdw>
          </a:effectLst>
        </p:spPr>
        <p:txBody>
          <a:bodyPr/>
          <a:lstStyle/>
          <a:p>
            <a:pPr eaLnBrk="1" hangingPunct="1">
              <a:defRPr/>
            </a:pPr>
            <a:r>
              <a:rPr lang="en-US" sz="5400" b="1" dirty="0">
                <a:solidFill>
                  <a:srgbClr val="FFFFFF"/>
                </a:solidFill>
              </a:rPr>
              <a:t>Psalm 82:1, 6</a:t>
            </a:r>
            <a:br>
              <a:rPr lang="en-US" sz="5400" b="1" dirty="0">
                <a:solidFill>
                  <a:srgbClr val="FFFFFF"/>
                </a:solidFill>
              </a:rPr>
            </a:br>
            <a:r>
              <a:rPr lang="en-US" sz="5400" b="1" dirty="0">
                <a:solidFill>
                  <a:srgbClr val="FFFFFF"/>
                </a:solidFill>
              </a:rPr>
              <a:t> (to Israel</a:t>
            </a:r>
            <a:r>
              <a:rPr lang="fr-FR" altLang="ja-JP" sz="5400" b="1" dirty="0">
                <a:solidFill>
                  <a:srgbClr val="FFFFFF"/>
                </a:solidFill>
              </a:rPr>
              <a:t>'</a:t>
            </a:r>
            <a:r>
              <a:rPr lang="en-US" sz="5400" b="1" dirty="0">
                <a:solidFill>
                  <a:srgbClr val="FFFFFF"/>
                </a:solidFill>
              </a:rPr>
              <a:t>s rulers/gods) </a:t>
            </a:r>
          </a:p>
        </p:txBody>
      </p:sp>
      <p:sp>
        <p:nvSpPr>
          <p:cNvPr id="328707" name="Rectangle 3"/>
          <p:cNvSpPr>
            <a:spLocks noGrp="1" noChangeArrowheads="1"/>
          </p:cNvSpPr>
          <p:nvPr>
            <p:ph type="subTitle" idx="1"/>
          </p:nvPr>
        </p:nvSpPr>
        <p:spPr>
          <a:xfrm>
            <a:off x="1908175" y="3644900"/>
            <a:ext cx="5184775" cy="2971800"/>
          </a:xfrm>
          <a:effectLst>
            <a:outerShdw blurRad="38100" algn="ctr" rotWithShape="0">
              <a:srgbClr val="FFFFFF">
                <a:alpha val="75000"/>
              </a:srgbClr>
            </a:outerShdw>
          </a:effectLst>
        </p:spPr>
        <p:txBody>
          <a:bodyPr/>
          <a:lstStyle/>
          <a:p>
            <a:pPr eaLnBrk="1" hangingPunct="1">
              <a:defRPr/>
            </a:pPr>
            <a:r>
              <a:rPr lang="ru-RU" sz="4000" b="1">
                <a:latin typeface="Arial" charset="0"/>
                <a:ea typeface="ヒラギノ角ゴ Pro W3" charset="0"/>
                <a:cs typeface="ヒラギノ角ゴ Pro W3" charset="0"/>
              </a:rPr>
              <a:t>"</a:t>
            </a:r>
            <a:r>
              <a:rPr lang="en-US" sz="4000" b="1">
                <a:latin typeface="Arial" charset="0"/>
                <a:ea typeface="ヒラギノ角ゴ Pro W3" charset="0"/>
                <a:cs typeface="ヒラギノ角ゴ Pro W3" charset="0"/>
              </a:rPr>
              <a:t>I said, </a:t>
            </a:r>
            <a:r>
              <a:rPr lang="fr-FR" sz="4000" b="1">
                <a:latin typeface="Arial" charset="0"/>
                <a:ea typeface="ヒラギノ角ゴ Pro W3" charset="0"/>
                <a:cs typeface="ヒラギノ角ゴ Pro W3" charset="0"/>
              </a:rPr>
              <a:t>'</a:t>
            </a:r>
            <a:r>
              <a:rPr lang="en-US" sz="4000" b="1">
                <a:latin typeface="Arial" charset="0"/>
                <a:ea typeface="ヒラギノ角ゴ Pro W3" charset="0"/>
                <a:cs typeface="ヒラギノ角ゴ Pro W3" charset="0"/>
              </a:rPr>
              <a:t>You are </a:t>
            </a:r>
            <a:r>
              <a:rPr lang="ru-RU" sz="4000" b="1">
                <a:latin typeface="Arial" charset="0"/>
                <a:ea typeface="ヒラギノ角ゴ Pro W3" charset="0"/>
                <a:cs typeface="ヒラギノ角ゴ Pro W3" charset="0"/>
              </a:rPr>
              <a:t>"</a:t>
            </a:r>
            <a:r>
              <a:rPr lang="en-US" sz="4000" b="1">
                <a:latin typeface="Arial" charset="0"/>
                <a:ea typeface="ヒラギノ角ゴ Pro W3" charset="0"/>
                <a:cs typeface="ヒラギノ角ゴ Pro W3" charset="0"/>
              </a:rPr>
              <a:t>gods</a:t>
            </a:r>
            <a:r>
              <a:rPr lang="ru-RU" sz="4000" b="1">
                <a:latin typeface="Arial" charset="0"/>
                <a:ea typeface="ヒラギノ角ゴ Pro W3" charset="0"/>
                <a:cs typeface="ヒラギノ角ゴ Pro W3" charset="0"/>
              </a:rPr>
              <a:t>"</a:t>
            </a:r>
            <a:r>
              <a:rPr lang="en-US" sz="4000" b="1">
                <a:latin typeface="Arial" charset="0"/>
                <a:ea typeface="ヒラギノ角ゴ Pro W3" charset="0"/>
                <a:cs typeface="ヒラギノ角ゴ Pro W3" charset="0"/>
              </a:rPr>
              <a:t>; you are all sons of the Most High… but you will die like men…</a:t>
            </a:r>
            <a:r>
              <a:rPr lang="ru-RU" sz="4000" b="1">
                <a:latin typeface="Arial" charset="0"/>
                <a:ea typeface="ヒラギノ角ゴ Pro W3" charset="0"/>
                <a:cs typeface="ヒラギノ角ゴ Pro W3" charset="0"/>
              </a:rPr>
              <a:t>"</a:t>
            </a:r>
            <a:endParaRPr lang="en-US" sz="4000" b="1">
              <a:latin typeface="Arial" charset="0"/>
              <a:ea typeface="ヒラギノ角ゴ Pro W3" charset="0"/>
              <a:cs typeface="ヒラギノ角ゴ Pro W3" charset="0"/>
            </a:endParaRPr>
          </a:p>
        </p:txBody>
      </p:sp>
    </p:spTree>
    <p:extLst>
      <p:ext uri="{BB962C8B-B14F-4D97-AF65-F5344CB8AC3E}">
        <p14:creationId xmlns:p14="http://schemas.microsoft.com/office/powerpoint/2010/main" val="2922887359"/>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5633" name="Picture 5" descr="relationships on beach.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bwMode="auto">
          <a:xfrm>
            <a:off x="0" y="-26988"/>
            <a:ext cx="9144000" cy="7021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82371" name="Rectangle 3"/>
          <p:cNvSpPr>
            <a:spLocks noGrp="1" noChangeArrowheads="1"/>
          </p:cNvSpPr>
          <p:nvPr>
            <p:ph type="title" idx="4294967295"/>
          </p:nvPr>
        </p:nvSpPr>
        <p:spPr>
          <a:xfrm>
            <a:off x="0" y="228600"/>
            <a:ext cx="9144000" cy="1447800"/>
          </a:xfrm>
        </p:spPr>
        <p:txBody>
          <a:bodyPr/>
          <a:lstStyle/>
          <a:p>
            <a:pPr eaLnBrk="1" hangingPunct="1">
              <a:defRPr/>
            </a:pPr>
            <a:r>
              <a:rPr lang="en-US" sz="6600" b="1" dirty="0">
                <a:solidFill>
                  <a:srgbClr val="FFFFFF"/>
                </a:solidFill>
                <a:effectLst>
                  <a:outerShdw blurRad="50800" dist="101600" dir="2700000" algn="tl" rotWithShape="0">
                    <a:srgbClr val="000000"/>
                  </a:outerShdw>
                </a:effectLst>
                <a:latin typeface="Arial" charset="0"/>
                <a:ea typeface="ＭＳ Ｐゴシック" charset="0"/>
              </a:rPr>
              <a:t>Why discipline? </a:t>
            </a:r>
            <a:r>
              <a:rPr lang="en-US" sz="6000" b="1" dirty="0">
                <a:solidFill>
                  <a:srgbClr val="FFFFFF"/>
                </a:solidFill>
                <a:effectLst>
                  <a:outerShdw blurRad="50800" dist="101600" dir="2700000" algn="tl" rotWithShape="0">
                    <a:srgbClr val="000000"/>
                  </a:outerShdw>
                </a:effectLst>
                <a:latin typeface="Arial" charset="0"/>
                <a:ea typeface="ＭＳ Ｐゴシック" charset="0"/>
              </a:rPr>
              <a:t> </a:t>
            </a:r>
            <a:br>
              <a:rPr lang="en-US" sz="6000" b="1" dirty="0">
                <a:solidFill>
                  <a:srgbClr val="FFFFFF"/>
                </a:solidFill>
                <a:effectLst>
                  <a:outerShdw blurRad="50800" dist="101600" dir="2700000" algn="tl" rotWithShape="0">
                    <a:srgbClr val="000000"/>
                  </a:outerShdw>
                </a:effectLst>
                <a:latin typeface="Arial" charset="0"/>
                <a:ea typeface="ＭＳ Ｐゴシック" charset="0"/>
              </a:rPr>
            </a:br>
            <a:r>
              <a:rPr lang="en-US" sz="4000" b="1" dirty="0">
                <a:solidFill>
                  <a:srgbClr val="FFFFFF"/>
                </a:solidFill>
                <a:effectLst>
                  <a:outerShdw blurRad="50800" dist="101600" dir="2700000" algn="tl" rotWithShape="0">
                    <a:srgbClr val="000000"/>
                  </a:outerShdw>
                </a:effectLst>
                <a:latin typeface="Arial" charset="0"/>
                <a:ea typeface="ＭＳ Ｐゴシック" charset="0"/>
              </a:rPr>
              <a:t>When </a:t>
            </a:r>
            <a:r>
              <a:rPr lang="en-US" sz="4000" b="1" dirty="0">
                <a:solidFill>
                  <a:schemeClr val="bg1"/>
                </a:solidFill>
                <a:effectLst>
                  <a:outerShdw blurRad="50800" dist="101600" dir="2700000" algn="tl" rotWithShape="0">
                    <a:srgbClr val="000000">
                      <a:alpha val="99000"/>
                    </a:srgbClr>
                  </a:outerShdw>
                </a:effectLst>
                <a:latin typeface="Arial" charset="0"/>
                <a:ea typeface="ＭＳ Ｐゴシック" charset="0"/>
              </a:rPr>
              <a:t>the church seeks</a:t>
            </a:r>
            <a:r>
              <a:rPr lang="en-US" sz="4000" b="1" dirty="0">
                <a:solidFill>
                  <a:srgbClr val="FFFFFF"/>
                </a:solidFill>
                <a:effectLst>
                  <a:outerShdw blurRad="50800" dist="101600" dir="2700000" algn="tl" rotWithShape="0">
                    <a:srgbClr val="000000"/>
                  </a:outerShdw>
                </a:effectLst>
                <a:latin typeface="Arial" charset="0"/>
                <a:ea typeface="ＭＳ Ｐゴシック" charset="0"/>
              </a:rPr>
              <a:t> to restore someone…</a:t>
            </a:r>
          </a:p>
        </p:txBody>
      </p:sp>
      <p:sp>
        <p:nvSpPr>
          <p:cNvPr id="1082372" name="Text Box 4"/>
          <p:cNvSpPr txBox="1">
            <a:spLocks noChangeArrowheads="1"/>
          </p:cNvSpPr>
          <p:nvPr/>
        </p:nvSpPr>
        <p:spPr bwMode="auto">
          <a:xfrm>
            <a:off x="46112" y="2438400"/>
            <a:ext cx="3733800" cy="3785652"/>
          </a:xfrm>
          <a:prstGeom prst="rect">
            <a:avLst/>
          </a:prstGeom>
          <a:noFill/>
          <a:ln>
            <a:noFill/>
          </a:ln>
          <a:effectLst/>
        </p:spPr>
        <p:txBody>
          <a:bodyPr>
            <a:spAutoFit/>
          </a:bodyPr>
          <a:lstStyle>
            <a:lvl1pPr>
              <a:defRPr sz="2400">
                <a:solidFill>
                  <a:schemeClr val="tx1"/>
                </a:solidFill>
                <a:latin typeface="Arial" charset="0"/>
                <a:ea typeface="ＭＳ Ｐゴシック" charset="0"/>
                <a:cs typeface="ＭＳ Ｐゴシック" charset="0"/>
              </a:defRPr>
            </a:lvl1pPr>
            <a:lvl2pPr marL="1260475">
              <a:defRPr sz="2400">
                <a:solidFill>
                  <a:schemeClr val="tx1"/>
                </a:solidFill>
                <a:latin typeface="Arial" charset="0"/>
                <a:ea typeface="ＭＳ Ｐゴシック" charset="0"/>
              </a:defRPr>
            </a:lvl2pPr>
            <a:lvl3pPr marL="1374775">
              <a:defRPr sz="2400">
                <a:solidFill>
                  <a:schemeClr val="tx1"/>
                </a:solidFill>
                <a:latin typeface="Arial" charset="0"/>
                <a:ea typeface="ＭＳ Ｐゴシック" charset="0"/>
              </a:defRPr>
            </a:lvl3pPr>
            <a:lvl4pPr marL="1489075">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eaLnBrk="0" fontAlgn="base" hangingPunct="0">
              <a:spcBef>
                <a:spcPct val="0"/>
              </a:spcBef>
              <a:spcAft>
                <a:spcPct val="0"/>
              </a:spcAft>
              <a:defRPr sz="2400">
                <a:solidFill>
                  <a:schemeClr val="tx1"/>
                </a:solidFill>
                <a:latin typeface="Arial" charset="0"/>
                <a:ea typeface="ＭＳ Ｐゴシック" charset="0"/>
              </a:defRPr>
            </a:lvl6pPr>
            <a:lvl7pPr eaLnBrk="0" fontAlgn="base" hangingPunct="0">
              <a:spcBef>
                <a:spcPct val="0"/>
              </a:spcBef>
              <a:spcAft>
                <a:spcPct val="0"/>
              </a:spcAft>
              <a:defRPr sz="2400">
                <a:solidFill>
                  <a:schemeClr val="tx1"/>
                </a:solidFill>
                <a:latin typeface="Arial" charset="0"/>
                <a:ea typeface="ＭＳ Ｐゴシック" charset="0"/>
              </a:defRPr>
            </a:lvl7pPr>
            <a:lvl8pPr eaLnBrk="0" fontAlgn="base" hangingPunct="0">
              <a:spcBef>
                <a:spcPct val="0"/>
              </a:spcBef>
              <a:spcAft>
                <a:spcPct val="0"/>
              </a:spcAft>
              <a:defRPr sz="2400">
                <a:solidFill>
                  <a:schemeClr val="tx1"/>
                </a:solidFill>
                <a:latin typeface="Arial" charset="0"/>
                <a:ea typeface="ＭＳ Ｐゴシック" charset="0"/>
              </a:defRPr>
            </a:lvl8pPr>
            <a:lvl9pPr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en-US" sz="4000" b="1" dirty="0">
                <a:solidFill>
                  <a:srgbClr val="FFFFFF"/>
                </a:solidFill>
                <a:effectLst>
                  <a:outerShdw blurRad="50800" dist="88900" dir="2700000" algn="tl" rotWithShape="0">
                    <a:srgbClr val="000000"/>
                  </a:outerShdw>
                </a:effectLst>
              </a:rPr>
              <a:t>The local church acts in the place </a:t>
            </a:r>
            <a:br>
              <a:rPr lang="en-US" sz="4000" b="1" dirty="0">
                <a:solidFill>
                  <a:srgbClr val="FFFFFF"/>
                </a:solidFill>
                <a:effectLst>
                  <a:outerShdw blurRad="50800" dist="88900" dir="2700000" algn="tl" rotWithShape="0">
                    <a:srgbClr val="000000"/>
                  </a:outerShdw>
                </a:effectLst>
              </a:rPr>
            </a:br>
            <a:r>
              <a:rPr lang="en-US" sz="4000" b="1" dirty="0">
                <a:solidFill>
                  <a:srgbClr val="FFFFFF"/>
                </a:solidFill>
                <a:effectLst>
                  <a:outerShdw blurRad="50800" dist="88900" dir="2700000" algn="tl" rotWithShape="0">
                    <a:srgbClr val="000000"/>
                  </a:outerShdw>
                </a:effectLst>
              </a:rPr>
              <a:t> of the </a:t>
            </a:r>
            <a:r>
              <a:rPr lang="en-US" sz="4000" b="1" dirty="0">
                <a:solidFill>
                  <a:srgbClr val="FFFF43"/>
                </a:solidFill>
                <a:effectLst>
                  <a:outerShdw blurRad="50800" dist="88900" dir="2700000" algn="tl" rotWithShape="0">
                    <a:srgbClr val="000000"/>
                  </a:outerShdw>
                </a:effectLst>
              </a:rPr>
              <a:t>Father</a:t>
            </a:r>
            <a:r>
              <a:rPr lang="en-US" sz="4000" b="1" dirty="0">
                <a:solidFill>
                  <a:srgbClr val="FFFFFF"/>
                </a:solidFill>
                <a:effectLst>
                  <a:outerShdw blurRad="50800" dist="88900" dir="2700000" algn="tl" rotWithShape="0">
                    <a:srgbClr val="000000"/>
                  </a:outerShdw>
                </a:effectLst>
              </a:rPr>
              <a:t> </a:t>
            </a:r>
            <a:br>
              <a:rPr lang="en-US" sz="4000" b="1" dirty="0">
                <a:solidFill>
                  <a:srgbClr val="FFFFFF"/>
                </a:solidFill>
                <a:effectLst>
                  <a:outerShdw blurRad="50800" dist="88900" dir="2700000" algn="tl" rotWithShape="0">
                    <a:srgbClr val="000000"/>
                  </a:outerShdw>
                </a:effectLst>
              </a:rPr>
            </a:br>
            <a:br>
              <a:rPr lang="en-US" sz="4000" b="1" dirty="0">
                <a:solidFill>
                  <a:srgbClr val="FFFFFF"/>
                </a:solidFill>
                <a:effectLst>
                  <a:outerShdw blurRad="50800" dist="88900" dir="2700000" algn="tl" rotWithShape="0">
                    <a:srgbClr val="000000"/>
                  </a:outerShdw>
                </a:effectLst>
              </a:rPr>
            </a:br>
            <a:r>
              <a:rPr lang="en-US" sz="4000" b="1" dirty="0">
                <a:solidFill>
                  <a:srgbClr val="FFFFFF"/>
                </a:solidFill>
                <a:effectLst>
                  <a:outerShdw blurRad="50800" dist="88900" dir="2700000" algn="tl" rotWithShape="0">
                    <a:srgbClr val="000000"/>
                  </a:outerShdw>
                </a:effectLst>
              </a:rPr>
              <a:t>(18-19)</a:t>
            </a:r>
          </a:p>
        </p:txBody>
      </p:sp>
      <p:sp>
        <p:nvSpPr>
          <p:cNvPr id="1082373" name="Text Box 5"/>
          <p:cNvSpPr txBox="1">
            <a:spLocks noChangeArrowheads="1"/>
          </p:cNvSpPr>
          <p:nvPr/>
        </p:nvSpPr>
        <p:spPr bwMode="auto">
          <a:xfrm>
            <a:off x="4033266" y="2438400"/>
            <a:ext cx="5075238" cy="3785652"/>
          </a:xfrm>
          <a:prstGeom prst="rect">
            <a:avLst/>
          </a:prstGeom>
          <a:noFill/>
          <a:ln>
            <a:noFill/>
          </a:ln>
          <a:effectLst/>
        </p:spPr>
        <p:txBody>
          <a:bodyPr>
            <a:spAutoFit/>
          </a:bodyPr>
          <a:lstStyle>
            <a:lvl1pPr>
              <a:defRPr sz="2400">
                <a:solidFill>
                  <a:schemeClr val="tx1"/>
                </a:solidFill>
                <a:latin typeface="Arial" charset="0"/>
                <a:ea typeface="ＭＳ Ｐゴシック" charset="0"/>
                <a:cs typeface="ＭＳ Ｐゴシック" charset="0"/>
              </a:defRPr>
            </a:lvl1pPr>
            <a:lvl2pPr marL="1260475">
              <a:defRPr sz="2400">
                <a:solidFill>
                  <a:schemeClr val="tx1"/>
                </a:solidFill>
                <a:latin typeface="Arial" charset="0"/>
                <a:ea typeface="ＭＳ Ｐゴシック" charset="0"/>
              </a:defRPr>
            </a:lvl2pPr>
            <a:lvl3pPr marL="1374775">
              <a:defRPr sz="2400">
                <a:solidFill>
                  <a:schemeClr val="tx1"/>
                </a:solidFill>
                <a:latin typeface="Arial" charset="0"/>
                <a:ea typeface="ＭＳ Ｐゴシック" charset="0"/>
              </a:defRPr>
            </a:lvl3pPr>
            <a:lvl4pPr marL="1489075">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eaLnBrk="0" fontAlgn="base" hangingPunct="0">
              <a:spcBef>
                <a:spcPct val="0"/>
              </a:spcBef>
              <a:spcAft>
                <a:spcPct val="0"/>
              </a:spcAft>
              <a:defRPr sz="2400">
                <a:solidFill>
                  <a:schemeClr val="tx1"/>
                </a:solidFill>
                <a:latin typeface="Arial" charset="0"/>
                <a:ea typeface="ＭＳ Ｐゴシック" charset="0"/>
              </a:defRPr>
            </a:lvl6pPr>
            <a:lvl7pPr eaLnBrk="0" fontAlgn="base" hangingPunct="0">
              <a:spcBef>
                <a:spcPct val="0"/>
              </a:spcBef>
              <a:spcAft>
                <a:spcPct val="0"/>
              </a:spcAft>
              <a:defRPr sz="2400">
                <a:solidFill>
                  <a:schemeClr val="tx1"/>
                </a:solidFill>
                <a:latin typeface="Arial" charset="0"/>
                <a:ea typeface="ＭＳ Ｐゴシック" charset="0"/>
              </a:defRPr>
            </a:lvl7pPr>
            <a:lvl8pPr eaLnBrk="0" fontAlgn="base" hangingPunct="0">
              <a:spcBef>
                <a:spcPct val="0"/>
              </a:spcBef>
              <a:spcAft>
                <a:spcPct val="0"/>
              </a:spcAft>
              <a:defRPr sz="2400">
                <a:solidFill>
                  <a:schemeClr val="tx1"/>
                </a:solidFill>
                <a:latin typeface="Arial" charset="0"/>
                <a:ea typeface="ＭＳ Ｐゴシック" charset="0"/>
              </a:defRPr>
            </a:lvl8pPr>
            <a:lvl9pPr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en-US" sz="4000" b="1" dirty="0">
                <a:solidFill>
                  <a:srgbClr val="FFFFFF"/>
                </a:solidFill>
                <a:effectLst>
                  <a:outerShdw blurRad="50800" dist="88900" dir="2700000" algn="tl" rotWithShape="0">
                    <a:srgbClr val="000000"/>
                  </a:outerShdw>
                </a:effectLst>
              </a:rPr>
              <a:t>The local church acts in the presence &amp; authority of </a:t>
            </a:r>
            <a:r>
              <a:rPr lang="en-US" sz="4000" b="1" dirty="0">
                <a:solidFill>
                  <a:srgbClr val="FFFF43"/>
                </a:solidFill>
                <a:effectLst>
                  <a:outerShdw blurRad="50800" dist="88900" dir="2700000" algn="tl" rotWithShape="0">
                    <a:srgbClr val="000000"/>
                  </a:outerShdw>
                </a:effectLst>
              </a:rPr>
              <a:t>Christ</a:t>
            </a:r>
            <a:r>
              <a:rPr lang="en-US" sz="4000" b="1" dirty="0">
                <a:solidFill>
                  <a:srgbClr val="FFFFFF"/>
                </a:solidFill>
                <a:effectLst>
                  <a:outerShdw blurRad="50800" dist="88900" dir="2700000" algn="tl" rotWithShape="0">
                    <a:srgbClr val="000000"/>
                  </a:outerShdw>
                </a:effectLst>
              </a:rPr>
              <a:t> </a:t>
            </a:r>
            <a:br>
              <a:rPr lang="en-US" sz="4000" b="1" dirty="0">
                <a:solidFill>
                  <a:srgbClr val="FFFFFF"/>
                </a:solidFill>
                <a:effectLst>
                  <a:outerShdw blurRad="50800" dist="88900" dir="2700000" algn="tl" rotWithShape="0">
                    <a:srgbClr val="000000"/>
                  </a:outerShdw>
                </a:effectLst>
              </a:rPr>
            </a:br>
            <a:br>
              <a:rPr lang="en-US" sz="4000" b="1" dirty="0">
                <a:solidFill>
                  <a:srgbClr val="FFFFFF"/>
                </a:solidFill>
                <a:effectLst>
                  <a:outerShdw blurRad="50800" dist="88900" dir="2700000" algn="tl" rotWithShape="0">
                    <a:srgbClr val="000000"/>
                  </a:outerShdw>
                </a:effectLst>
              </a:rPr>
            </a:br>
            <a:r>
              <a:rPr lang="en-US" sz="4000" b="1" dirty="0">
                <a:solidFill>
                  <a:srgbClr val="FFFFFF"/>
                </a:solidFill>
                <a:effectLst>
                  <a:outerShdw blurRad="50800" dist="88900" dir="2700000" algn="tl" rotWithShape="0">
                    <a:srgbClr val="000000"/>
                  </a:outerShdw>
                </a:effectLst>
              </a:rPr>
              <a:t>(20)</a:t>
            </a:r>
          </a:p>
        </p:txBody>
      </p:sp>
      <p:sp>
        <p:nvSpPr>
          <p:cNvPr id="325637" name="Text Box 15"/>
          <p:cNvSpPr txBox="1">
            <a:spLocks noChangeArrowheads="1"/>
          </p:cNvSpPr>
          <p:nvPr/>
        </p:nvSpPr>
        <p:spPr bwMode="auto">
          <a:xfrm>
            <a:off x="8388350" y="44450"/>
            <a:ext cx="698178" cy="461665"/>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b="1" dirty="0">
                <a:solidFill>
                  <a:srgbClr val="FFFFFF"/>
                </a:solidFill>
                <a:latin typeface="Arial" charset="0"/>
                <a:cs typeface="Arial" charset="0"/>
              </a:rPr>
              <a:t>34c</a:t>
            </a:r>
            <a:endParaRPr lang="en-US" dirty="0">
              <a:solidFill>
                <a:srgbClr val="FFFFFF"/>
              </a:solidFill>
              <a:latin typeface="Arial" charset="0"/>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82372">
                                            <p:txEl>
                                              <p:pRg st="0" end="0"/>
                                            </p:txEl>
                                          </p:spTgt>
                                        </p:tgtEl>
                                        <p:attrNameLst>
                                          <p:attrName>style.visibility</p:attrName>
                                        </p:attrNameLst>
                                      </p:cBhvr>
                                      <p:to>
                                        <p:strVal val="visible"/>
                                      </p:to>
                                    </p:set>
                                    <p:anim calcmode="lin" valueType="num">
                                      <p:cBhvr additive="base">
                                        <p:cTn id="7" dur="500" fill="hold"/>
                                        <p:tgtEl>
                                          <p:spTgt spid="108237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8237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082373">
                                            <p:txEl>
                                              <p:pRg st="0" end="0"/>
                                            </p:txEl>
                                          </p:spTgt>
                                        </p:tgtEl>
                                        <p:attrNameLst>
                                          <p:attrName>style.visibility</p:attrName>
                                        </p:attrNameLst>
                                      </p:cBhvr>
                                      <p:to>
                                        <p:strVal val="visible"/>
                                      </p:to>
                                    </p:set>
                                    <p:anim calcmode="lin" valueType="num">
                                      <p:cBhvr additive="base">
                                        <p:cTn id="13" dur="500" fill="hold"/>
                                        <p:tgtEl>
                                          <p:spTgt spid="1082373">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08237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2372" grpId="0" build="p" autoUpdateAnimBg="0"/>
      <p:bldP spid="1082373" grpId="0" build="p"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27682" name="Picture 1" descr="matt 18.20.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2628900"/>
            <a:ext cx="5056188" cy="4229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27683" name="Rectangle 2"/>
          <p:cNvSpPr>
            <a:spLocks noGrp="1" noChangeArrowheads="1"/>
          </p:cNvSpPr>
          <p:nvPr>
            <p:ph type="title"/>
          </p:nvPr>
        </p:nvSpPr>
        <p:spPr>
          <a:xfrm>
            <a:off x="1908175" y="549275"/>
            <a:ext cx="4679950" cy="1065213"/>
          </a:xfrm>
        </p:spPr>
        <p:txBody>
          <a:bodyPr/>
          <a:lstStyle/>
          <a:p>
            <a:pPr eaLnBrk="1" hangingPunct="1"/>
            <a:r>
              <a:rPr lang="en-US" b="1" i="1">
                <a:solidFill>
                  <a:schemeClr val="bg1"/>
                </a:solidFill>
                <a:latin typeface="Arial" charset="0"/>
                <a:ea typeface="ＭＳ Ｐゴシック" charset="0"/>
              </a:rPr>
              <a:t>Matthew 18:20</a:t>
            </a:r>
            <a:endParaRPr lang="en-US" i="1">
              <a:solidFill>
                <a:schemeClr val="bg1"/>
              </a:solidFill>
              <a:latin typeface="Arial" charset="0"/>
              <a:ea typeface="ＭＳ Ｐゴシック" charset="0"/>
            </a:endParaRPr>
          </a:p>
        </p:txBody>
      </p:sp>
      <p:sp>
        <p:nvSpPr>
          <p:cNvPr id="327684" name="Rectangle 2"/>
          <p:cNvSpPr txBox="1">
            <a:spLocks noChangeArrowheads="1"/>
          </p:cNvSpPr>
          <p:nvPr/>
        </p:nvSpPr>
        <p:spPr bwMode="auto">
          <a:xfrm>
            <a:off x="5292725" y="1412875"/>
            <a:ext cx="3600450" cy="4752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ru-RU" sz="3200" b="1">
                <a:solidFill>
                  <a:srgbClr val="FFFFFF"/>
                </a:solidFill>
                <a:latin typeface="Arial" charset="0"/>
                <a:cs typeface="Arial" charset="0"/>
              </a:rPr>
              <a:t>"</a:t>
            </a:r>
            <a:r>
              <a:rPr lang="en-US" sz="3200" b="1">
                <a:solidFill>
                  <a:srgbClr val="FFFFFF"/>
                </a:solidFill>
                <a:latin typeface="Arial" charset="0"/>
                <a:cs typeface="Arial" charset="0"/>
              </a:rPr>
              <a:t>For where </a:t>
            </a:r>
            <a:br>
              <a:rPr lang="en-US" sz="3200" b="1">
                <a:solidFill>
                  <a:srgbClr val="FFFFFF"/>
                </a:solidFill>
                <a:latin typeface="Arial" charset="0"/>
                <a:cs typeface="Arial" charset="0"/>
              </a:rPr>
            </a:br>
            <a:r>
              <a:rPr lang="en-US" sz="3200" b="1">
                <a:solidFill>
                  <a:srgbClr val="FFFF00"/>
                </a:solidFill>
                <a:latin typeface="Arial" charset="0"/>
                <a:cs typeface="Arial" charset="0"/>
              </a:rPr>
              <a:t>two or three </a:t>
            </a:r>
            <a:r>
              <a:rPr lang="en-US" sz="3200" b="1">
                <a:solidFill>
                  <a:srgbClr val="FFFFFF"/>
                </a:solidFill>
                <a:latin typeface="Arial" charset="0"/>
                <a:cs typeface="Arial" charset="0"/>
              </a:rPr>
              <a:t>come together in my name, there I am with them</a:t>
            </a:r>
            <a:r>
              <a:rPr lang="ru-RU" sz="3200" b="1">
                <a:solidFill>
                  <a:srgbClr val="FFFFFF"/>
                </a:solidFill>
                <a:latin typeface="Arial" charset="0"/>
                <a:cs typeface="Arial" charset="0"/>
              </a:rPr>
              <a:t>"</a:t>
            </a:r>
            <a:r>
              <a:rPr lang="en-US" sz="3200" b="1">
                <a:solidFill>
                  <a:srgbClr val="FFFFFF"/>
                </a:solidFill>
                <a:latin typeface="Arial" charset="0"/>
                <a:cs typeface="Arial" charset="0"/>
              </a:rPr>
              <a:t> </a:t>
            </a:r>
            <a:r>
              <a:rPr lang="en-US" b="1">
                <a:solidFill>
                  <a:srgbClr val="FFFFFF"/>
                </a:solidFill>
                <a:latin typeface="Arial" charset="0"/>
                <a:cs typeface="Arial" charset="0"/>
              </a:rPr>
              <a:t>(NIV).</a:t>
            </a:r>
            <a:endParaRPr lang="en-US" sz="4400">
              <a:solidFill>
                <a:srgbClr val="FFFFFF"/>
              </a:solidFill>
              <a:latin typeface="Arial" charset="0"/>
              <a:cs typeface="Arial" charset="0"/>
            </a:endParaRPr>
          </a:p>
        </p:txBody>
      </p:sp>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9729" name="Picture 1" descr="forgive.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3500" y="0"/>
            <a:ext cx="9207500" cy="6931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38690" name="Rectangle 2"/>
          <p:cNvSpPr>
            <a:spLocks noGrp="1" noChangeArrowheads="1"/>
          </p:cNvSpPr>
          <p:nvPr>
            <p:ph type="ctrTitle"/>
          </p:nvPr>
        </p:nvSpPr>
        <p:spPr>
          <a:xfrm>
            <a:off x="323850" y="11113"/>
            <a:ext cx="8064574" cy="1090612"/>
          </a:xfrm>
        </p:spPr>
        <p:txBody>
          <a:bodyPr/>
          <a:lstStyle/>
          <a:p>
            <a:pPr algn="l" eaLnBrk="1" hangingPunct="1">
              <a:defRPr/>
            </a:pPr>
            <a:r>
              <a:rPr lang="en-US" sz="6000" dirty="0">
                <a:solidFill>
                  <a:srgbClr val="FFFFFF"/>
                </a:solidFill>
                <a:effectLst>
                  <a:glow rad="292100">
                    <a:srgbClr val="000000">
                      <a:alpha val="90000"/>
                    </a:srgbClr>
                  </a:glow>
                </a:effectLst>
                <a:latin typeface="Arial" charset="0"/>
                <a:ea typeface="ＭＳ Ｐゴシック" charset="0"/>
              </a:rPr>
              <a:t>Exegetical Idea:</a:t>
            </a:r>
            <a:endParaRPr lang="en-US" dirty="0">
              <a:solidFill>
                <a:srgbClr val="FFFFFF"/>
              </a:solidFill>
              <a:effectLst>
                <a:glow rad="292100">
                  <a:srgbClr val="000000">
                    <a:alpha val="90000"/>
                  </a:srgbClr>
                </a:glow>
              </a:effectLst>
              <a:latin typeface="Arial" charset="0"/>
              <a:ea typeface="ＭＳ Ｐゴシック" charset="0"/>
            </a:endParaRPr>
          </a:p>
        </p:txBody>
      </p:sp>
      <p:sp>
        <p:nvSpPr>
          <p:cNvPr id="1138691" name="Rectangle 3"/>
          <p:cNvSpPr>
            <a:spLocks noGrp="1" noChangeArrowheads="1"/>
          </p:cNvSpPr>
          <p:nvPr>
            <p:ph type="subTitle" idx="1"/>
          </p:nvPr>
        </p:nvSpPr>
        <p:spPr>
          <a:xfrm>
            <a:off x="0" y="3049588"/>
            <a:ext cx="8892480" cy="3198812"/>
          </a:xfrm>
        </p:spPr>
        <p:txBody>
          <a:bodyPr/>
          <a:lstStyle/>
          <a:p>
            <a:pPr eaLnBrk="1" hangingPunct="1">
              <a:defRPr/>
            </a:pPr>
            <a:r>
              <a:rPr lang="en-US" sz="4400" b="1" dirty="0">
                <a:solidFill>
                  <a:srgbClr val="FFFFFF"/>
                </a:solidFill>
                <a:effectLst>
                  <a:glow rad="292100">
                    <a:srgbClr val="000000">
                      <a:alpha val="90000"/>
                    </a:srgbClr>
                  </a:glow>
                </a:effectLst>
                <a:cs typeface="+mn-cs"/>
              </a:rPr>
              <a:t>The reason the church </a:t>
            </a:r>
            <a:r>
              <a:rPr lang="en-US" sz="4400" b="1">
                <a:solidFill>
                  <a:srgbClr val="FFFFFF"/>
                </a:solidFill>
                <a:effectLst>
                  <a:glow rad="292100">
                    <a:srgbClr val="000000">
                      <a:alpha val="90000"/>
                    </a:srgbClr>
                  </a:glow>
                </a:effectLst>
                <a:cs typeface="+mn-cs"/>
              </a:rPr>
              <a:t>should </a:t>
            </a:r>
            <a:r>
              <a:rPr lang="en-US" sz="4400" b="1">
                <a:solidFill>
                  <a:srgbClr val="FFFF00"/>
                </a:solidFill>
                <a:effectLst>
                  <a:glow rad="292100">
                    <a:srgbClr val="000000">
                      <a:alpha val="90000"/>
                    </a:srgbClr>
                  </a:glow>
                </a:effectLst>
                <a:cs typeface="+mn-cs"/>
              </a:rPr>
              <a:t>restore </a:t>
            </a:r>
            <a:r>
              <a:rPr lang="en-US" sz="4400" b="1" dirty="0">
                <a:solidFill>
                  <a:srgbClr val="FFFFFF"/>
                </a:solidFill>
                <a:effectLst>
                  <a:glow rad="292100">
                    <a:srgbClr val="000000">
                      <a:alpha val="90000"/>
                    </a:srgbClr>
                  </a:glow>
                </a:effectLst>
                <a:cs typeface="+mn-cs"/>
              </a:rPr>
              <a:t>a sinning Christian correctly is because it extends God</a:t>
            </a:r>
            <a:r>
              <a:rPr lang="fr-FR" altLang="ja-JP" sz="4400" b="1" dirty="0">
                <a:solidFill>
                  <a:srgbClr val="FFFFFF"/>
                </a:solidFill>
                <a:effectLst>
                  <a:glow rad="292100">
                    <a:srgbClr val="000000">
                      <a:alpha val="90000"/>
                    </a:srgbClr>
                  </a:glow>
                </a:effectLst>
                <a:cs typeface="+mn-cs"/>
              </a:rPr>
              <a:t>'</a:t>
            </a:r>
            <a:r>
              <a:rPr lang="en-US" sz="4400" b="1" dirty="0">
                <a:solidFill>
                  <a:srgbClr val="FFFFFF"/>
                </a:solidFill>
                <a:effectLst>
                  <a:glow rad="292100">
                    <a:srgbClr val="000000">
                      <a:alpha val="90000"/>
                    </a:srgbClr>
                  </a:glow>
                </a:effectLst>
                <a:cs typeface="+mn-cs"/>
              </a:rPr>
              <a:t>s </a:t>
            </a:r>
            <a:r>
              <a:rPr lang="en-US" sz="4400" b="1" dirty="0">
                <a:solidFill>
                  <a:srgbClr val="FFFF00"/>
                </a:solidFill>
                <a:effectLst>
                  <a:glow rad="292100">
                    <a:srgbClr val="000000">
                      <a:alpha val="90000"/>
                    </a:srgbClr>
                  </a:glow>
                </a:effectLst>
                <a:cs typeface="+mn-cs"/>
              </a:rPr>
              <a:t>authority.</a:t>
            </a:r>
          </a:p>
        </p:txBody>
      </p:sp>
      <p:sp>
        <p:nvSpPr>
          <p:cNvPr id="329732" name="Text Box 15"/>
          <p:cNvSpPr txBox="1">
            <a:spLocks noChangeArrowheads="1"/>
          </p:cNvSpPr>
          <p:nvPr/>
        </p:nvSpPr>
        <p:spPr bwMode="auto">
          <a:xfrm>
            <a:off x="8388350" y="44450"/>
            <a:ext cx="698178" cy="461665"/>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b="1" dirty="0">
                <a:solidFill>
                  <a:srgbClr val="FFFFFF"/>
                </a:solidFill>
                <a:latin typeface="Arial" charset="0"/>
                <a:cs typeface="Arial" charset="0"/>
              </a:rPr>
              <a:t>34c</a:t>
            </a:r>
            <a:endParaRPr lang="en-US" dirty="0">
              <a:solidFill>
                <a:srgbClr val="FFFFFF"/>
              </a:solidFill>
              <a:latin typeface="Arial" charset="0"/>
              <a:cs typeface="Arial" charset="0"/>
            </a:endParaRPr>
          </a:p>
        </p:txBody>
      </p:sp>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0753" name="Picture 4" descr="Scritpureal-Soaking-Music.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755650"/>
            <a:ext cx="9144000" cy="6102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30754" name="Title 1"/>
          <p:cNvSpPr>
            <a:spLocks noGrp="1"/>
          </p:cNvSpPr>
          <p:nvPr>
            <p:ph type="title"/>
          </p:nvPr>
        </p:nvSpPr>
        <p:spPr>
          <a:xfrm>
            <a:off x="38100" y="0"/>
            <a:ext cx="9105900" cy="762000"/>
          </a:xfrm>
        </p:spPr>
        <p:txBody>
          <a:bodyPr/>
          <a:lstStyle/>
          <a:p>
            <a:pPr algn="ctr"/>
            <a:r>
              <a:rPr lang="en-US" b="1">
                <a:solidFill>
                  <a:schemeClr val="tx1"/>
                </a:solidFill>
                <a:latin typeface="Helvetica" charset="0"/>
                <a:ea typeface="Osaka" charset="0"/>
                <a:cs typeface="Osaka" charset="0"/>
              </a:rPr>
              <a:t>We can exegete music too</a:t>
            </a:r>
          </a:p>
        </p:txBody>
      </p:sp>
      <p:sp>
        <p:nvSpPr>
          <p:cNvPr id="3" name="Content Placeholder 2"/>
          <p:cNvSpPr>
            <a:spLocks noGrp="1"/>
          </p:cNvSpPr>
          <p:nvPr>
            <p:ph idx="1"/>
          </p:nvPr>
        </p:nvSpPr>
        <p:spPr>
          <a:xfrm>
            <a:off x="0" y="838200"/>
            <a:ext cx="3733800" cy="6019800"/>
          </a:xfrm>
        </p:spPr>
        <p:txBody>
          <a:bodyPr/>
          <a:lstStyle/>
          <a:p>
            <a:pPr>
              <a:defRPr/>
            </a:pPr>
            <a:r>
              <a:rPr lang="en-US" sz="4000" b="1" dirty="0">
                <a:solidFill>
                  <a:srgbClr val="FFFFFF"/>
                </a:solidFill>
                <a:effectLst>
                  <a:outerShdw blurRad="50800" dist="63500" dir="2700000" algn="tl" rotWithShape="0">
                    <a:srgbClr val="000000">
                      <a:alpha val="98000"/>
                    </a:srgbClr>
                  </a:outerShdw>
                </a:effectLst>
                <a:latin typeface="Helvetica" charset="0"/>
                <a:ea typeface="Osaka" charset="0"/>
                <a:cs typeface="Osaka" charset="0"/>
              </a:rPr>
              <a:t>Summarize </a:t>
            </a:r>
            <a:r>
              <a:rPr lang="ru-RU" altLang="ja-JP" sz="4000" b="1" dirty="0">
                <a:solidFill>
                  <a:srgbClr val="FFFFFF"/>
                </a:solidFill>
                <a:effectLst>
                  <a:outerShdw blurRad="50800" dist="63500" dir="2700000" algn="tl" rotWithShape="0">
                    <a:srgbClr val="000000">
                      <a:alpha val="98000"/>
                    </a:srgbClr>
                  </a:outerShdw>
                </a:effectLst>
                <a:latin typeface="Helvetica" charset="0"/>
                <a:ea typeface="Osaka" charset="0"/>
                <a:cs typeface="Osaka" charset="0"/>
              </a:rPr>
              <a:t>"</a:t>
            </a:r>
            <a:r>
              <a:rPr lang="en-US" sz="4000" b="1" dirty="0">
                <a:solidFill>
                  <a:srgbClr val="FFFFFF"/>
                </a:solidFill>
                <a:effectLst>
                  <a:outerShdw blurRad="50800" dist="63500" dir="2700000" algn="tl" rotWithShape="0">
                    <a:srgbClr val="000000">
                      <a:alpha val="98000"/>
                    </a:srgbClr>
                  </a:outerShdw>
                </a:effectLst>
                <a:latin typeface="Helvetica" charset="0"/>
                <a:ea typeface="Osaka" charset="0"/>
                <a:cs typeface="Osaka" charset="0"/>
              </a:rPr>
              <a:t>A Mighty Fortress</a:t>
            </a:r>
            <a:r>
              <a:rPr lang="ru-RU" altLang="ja-JP" sz="4000" b="1" dirty="0">
                <a:solidFill>
                  <a:srgbClr val="FFFFFF"/>
                </a:solidFill>
                <a:effectLst>
                  <a:outerShdw blurRad="50800" dist="63500" dir="2700000" algn="tl" rotWithShape="0">
                    <a:srgbClr val="000000">
                      <a:alpha val="98000"/>
                    </a:srgbClr>
                  </a:outerShdw>
                </a:effectLst>
                <a:latin typeface="Helvetica" charset="0"/>
                <a:ea typeface="Osaka" charset="0"/>
                <a:cs typeface="Osaka" charset="0"/>
              </a:rPr>
              <a:t>"</a:t>
            </a:r>
            <a:r>
              <a:rPr lang="en-US" sz="4000" b="1" dirty="0">
                <a:solidFill>
                  <a:srgbClr val="FFFFFF"/>
                </a:solidFill>
                <a:effectLst>
                  <a:outerShdw blurRad="50800" dist="63500" dir="2700000" algn="tl" rotWithShape="0">
                    <a:srgbClr val="000000">
                      <a:alpha val="98000"/>
                    </a:srgbClr>
                  </a:outerShdw>
                </a:effectLst>
                <a:latin typeface="Helvetica" charset="0"/>
                <a:ea typeface="Osaka" charset="0"/>
                <a:cs typeface="Osaka" charset="0"/>
              </a:rPr>
              <a:t> in a sentence on page 6</a:t>
            </a:r>
          </a:p>
        </p:txBody>
      </p:sp>
      <p:sp>
        <p:nvSpPr>
          <p:cNvPr id="330756" name="Text Box 4"/>
          <p:cNvSpPr txBox="1">
            <a:spLocks noChangeArrowheads="1"/>
          </p:cNvSpPr>
          <p:nvPr/>
        </p:nvSpPr>
        <p:spPr bwMode="auto">
          <a:xfrm>
            <a:off x="8578850" y="76200"/>
            <a:ext cx="355600"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b="1">
                <a:solidFill>
                  <a:srgbClr val="FFFFFF"/>
                </a:solidFill>
                <a:latin typeface="Arial" charset="0"/>
                <a:cs typeface="Arial" charset="0"/>
              </a:rPr>
              <a:t>6</a:t>
            </a:r>
            <a:endParaRPr lang="en-US">
              <a:solidFill>
                <a:srgbClr val="000000"/>
              </a:solidFill>
              <a:latin typeface="Arial" charset="0"/>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1777" name="Picture 3" descr="2011008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099" name="Text Box 3"/>
          <p:cNvSpPr txBox="1">
            <a:spLocks noChangeArrowheads="1"/>
          </p:cNvSpPr>
          <p:nvPr/>
        </p:nvSpPr>
        <p:spPr bwMode="auto">
          <a:xfrm>
            <a:off x="863600" y="561975"/>
            <a:ext cx="7375525" cy="5632450"/>
          </a:xfrm>
          <a:prstGeom prst="rect">
            <a:avLst/>
          </a:prstGeom>
          <a:noFill/>
          <a:ln w="9525">
            <a:noFill/>
            <a:miter lim="800000"/>
            <a:headEnd/>
            <a:tailEnd/>
          </a:ln>
          <a:effectLst>
            <a:outerShdw blurRad="63500" dist="53882" dir="2700000" algn="ctr" rotWithShape="0">
              <a:schemeClr val="tx1">
                <a:alpha val="74998"/>
              </a:schemeClr>
            </a:outerShdw>
          </a:effectLst>
        </p:spPr>
        <p:txBody>
          <a:bodyPr wrap="none">
            <a:spAutoFit/>
          </a:bodyPr>
          <a:lstStyle/>
          <a:p>
            <a:pPr algn="ctr">
              <a:defRPr/>
            </a:pPr>
            <a:r>
              <a:rPr lang="en-US" sz="4000" b="1" dirty="0">
                <a:solidFill>
                  <a:srgbClr val="FFFFFF"/>
                </a:solidFill>
                <a:latin typeface="Arial" charset="0"/>
                <a:ea typeface="Arial" charset="0"/>
                <a:cs typeface="Arial" charset="0"/>
              </a:rPr>
              <a:t>A Mighty </a:t>
            </a:r>
            <a:r>
              <a:rPr lang="en-US" sz="4000" b="1" dirty="0">
                <a:solidFill>
                  <a:srgbClr val="CCFFCC"/>
                </a:solidFill>
                <a:latin typeface="Arial" charset="0"/>
                <a:ea typeface="Arial" charset="0"/>
                <a:cs typeface="Arial" charset="0"/>
              </a:rPr>
              <a:t>Fortress </a:t>
            </a:r>
            <a:r>
              <a:rPr lang="en-US" sz="4000" b="1" dirty="0">
                <a:solidFill>
                  <a:srgbClr val="FFFFFF"/>
                </a:solidFill>
                <a:latin typeface="Arial" charset="0"/>
                <a:ea typeface="Arial" charset="0"/>
                <a:cs typeface="Arial" charset="0"/>
              </a:rPr>
              <a:t>is our </a:t>
            </a:r>
            <a:r>
              <a:rPr lang="en-US" sz="4000" b="1" dirty="0">
                <a:solidFill>
                  <a:srgbClr val="FFFF00"/>
                </a:solidFill>
                <a:latin typeface="Arial" charset="0"/>
                <a:ea typeface="Arial" charset="0"/>
                <a:cs typeface="Arial" charset="0"/>
              </a:rPr>
              <a:t>God</a:t>
            </a:r>
            <a:r>
              <a:rPr lang="en-US" sz="4000" b="1" dirty="0">
                <a:solidFill>
                  <a:srgbClr val="FFFFFF"/>
                </a:solidFill>
                <a:latin typeface="Arial" charset="0"/>
                <a:ea typeface="Arial" charset="0"/>
                <a:cs typeface="Arial" charset="0"/>
              </a:rPr>
              <a:t>,</a:t>
            </a:r>
          </a:p>
          <a:p>
            <a:pPr algn="ctr">
              <a:defRPr/>
            </a:pPr>
            <a:r>
              <a:rPr lang="en-US" sz="4000" b="1" dirty="0">
                <a:solidFill>
                  <a:srgbClr val="FFFFFF"/>
                </a:solidFill>
                <a:latin typeface="Arial" charset="0"/>
                <a:ea typeface="Arial" charset="0"/>
                <a:cs typeface="Arial" charset="0"/>
              </a:rPr>
              <a:t>A </a:t>
            </a:r>
            <a:r>
              <a:rPr lang="en-US" sz="4000" b="1" dirty="0">
                <a:solidFill>
                  <a:srgbClr val="CCFFCC"/>
                </a:solidFill>
                <a:latin typeface="Arial" charset="0"/>
                <a:ea typeface="Arial" charset="0"/>
                <a:cs typeface="Arial" charset="0"/>
              </a:rPr>
              <a:t>bulwark </a:t>
            </a:r>
            <a:r>
              <a:rPr lang="en-US" sz="4000" b="1" dirty="0">
                <a:solidFill>
                  <a:srgbClr val="FFFFFF"/>
                </a:solidFill>
                <a:latin typeface="Arial" charset="0"/>
                <a:ea typeface="Arial" charset="0"/>
                <a:cs typeface="Arial" charset="0"/>
              </a:rPr>
              <a:t>never failing;</a:t>
            </a:r>
          </a:p>
          <a:p>
            <a:pPr algn="ctr">
              <a:defRPr/>
            </a:pPr>
            <a:r>
              <a:rPr lang="en-US" sz="4000" b="1" dirty="0">
                <a:solidFill>
                  <a:srgbClr val="FFFFFF"/>
                </a:solidFill>
                <a:latin typeface="Arial" charset="0"/>
                <a:ea typeface="Arial" charset="0"/>
                <a:cs typeface="Arial" charset="0"/>
              </a:rPr>
              <a:t>Our </a:t>
            </a:r>
            <a:r>
              <a:rPr lang="en-US" sz="4000" b="1" dirty="0">
                <a:solidFill>
                  <a:srgbClr val="CCFFCC"/>
                </a:solidFill>
                <a:latin typeface="Arial" charset="0"/>
                <a:ea typeface="Arial" charset="0"/>
                <a:cs typeface="Arial" charset="0"/>
              </a:rPr>
              <a:t>helper </a:t>
            </a:r>
            <a:r>
              <a:rPr lang="en-US" sz="4000" b="1" dirty="0">
                <a:solidFill>
                  <a:srgbClr val="FFFF00"/>
                </a:solidFill>
                <a:latin typeface="Arial" charset="0"/>
                <a:ea typeface="Arial" charset="0"/>
                <a:cs typeface="Arial" charset="0"/>
              </a:rPr>
              <a:t>He </a:t>
            </a:r>
            <a:r>
              <a:rPr lang="en-US" sz="4000" b="1" dirty="0">
                <a:solidFill>
                  <a:srgbClr val="FFFFFF"/>
                </a:solidFill>
                <a:latin typeface="Arial" charset="0"/>
                <a:ea typeface="Arial" charset="0"/>
                <a:cs typeface="Arial" charset="0"/>
              </a:rPr>
              <a:t>amid the flood</a:t>
            </a:r>
          </a:p>
          <a:p>
            <a:pPr algn="ctr">
              <a:defRPr/>
            </a:pPr>
            <a:r>
              <a:rPr lang="en-US" sz="4000" b="1" dirty="0">
                <a:solidFill>
                  <a:srgbClr val="FFFFFF"/>
                </a:solidFill>
                <a:latin typeface="Arial" charset="0"/>
                <a:ea typeface="Arial" charset="0"/>
                <a:cs typeface="Arial" charset="0"/>
              </a:rPr>
              <a:t>Of mortal ills prevailing.</a:t>
            </a:r>
          </a:p>
          <a:p>
            <a:pPr algn="ctr">
              <a:defRPr/>
            </a:pPr>
            <a:r>
              <a:rPr lang="en-US" sz="4000" b="1" dirty="0">
                <a:solidFill>
                  <a:srgbClr val="FFFFFF"/>
                </a:solidFill>
                <a:latin typeface="Arial" charset="0"/>
                <a:ea typeface="Arial" charset="0"/>
                <a:cs typeface="Arial" charset="0"/>
              </a:rPr>
              <a:t>For still our </a:t>
            </a:r>
            <a:r>
              <a:rPr lang="en-US" sz="4000" b="1" dirty="0">
                <a:solidFill>
                  <a:srgbClr val="FFB7F6"/>
                </a:solidFill>
                <a:latin typeface="Arial" charset="0"/>
                <a:ea typeface="Arial" charset="0"/>
                <a:cs typeface="Arial" charset="0"/>
              </a:rPr>
              <a:t>ancient foe </a:t>
            </a:r>
          </a:p>
          <a:p>
            <a:pPr algn="ctr">
              <a:defRPr/>
            </a:pPr>
            <a:r>
              <a:rPr lang="en-US" sz="4000" b="1" dirty="0">
                <a:solidFill>
                  <a:srgbClr val="FFFFFF"/>
                </a:solidFill>
                <a:latin typeface="Arial" charset="0"/>
                <a:ea typeface="Arial" charset="0"/>
                <a:cs typeface="Arial" charset="0"/>
              </a:rPr>
              <a:t>Doth seek to work us woe</a:t>
            </a:r>
          </a:p>
          <a:p>
            <a:pPr algn="ctr">
              <a:defRPr/>
            </a:pPr>
            <a:r>
              <a:rPr lang="en-US" sz="4000" b="1" dirty="0">
                <a:solidFill>
                  <a:srgbClr val="FFB7F6"/>
                </a:solidFill>
                <a:latin typeface="Arial" charset="0"/>
                <a:ea typeface="Arial" charset="0"/>
                <a:cs typeface="Arial" charset="0"/>
              </a:rPr>
              <a:t>His </a:t>
            </a:r>
            <a:r>
              <a:rPr lang="en-US" sz="4000" b="1" dirty="0">
                <a:solidFill>
                  <a:srgbClr val="FFFFFF"/>
                </a:solidFill>
                <a:latin typeface="Arial" charset="0"/>
                <a:ea typeface="Arial" charset="0"/>
                <a:cs typeface="Arial" charset="0"/>
              </a:rPr>
              <a:t>craft and </a:t>
            </a:r>
            <a:r>
              <a:rPr lang="en-US" sz="4000" b="1" dirty="0" err="1">
                <a:solidFill>
                  <a:srgbClr val="FFFFFF"/>
                </a:solidFill>
                <a:latin typeface="Arial" charset="0"/>
                <a:ea typeface="Arial" charset="0"/>
                <a:cs typeface="Arial" charset="0"/>
              </a:rPr>
              <a:t>pow</a:t>
            </a:r>
            <a:r>
              <a:rPr lang="fr-FR" sz="4000" b="1" dirty="0">
                <a:solidFill>
                  <a:srgbClr val="FFFFFF"/>
                </a:solidFill>
                <a:latin typeface="Arial" charset="0"/>
                <a:ea typeface="Arial" charset="0"/>
                <a:cs typeface="Arial" charset="0"/>
              </a:rPr>
              <a:t>'</a:t>
            </a:r>
            <a:r>
              <a:rPr lang="en-US" sz="4000" b="1" dirty="0">
                <a:solidFill>
                  <a:srgbClr val="FFFFFF"/>
                </a:solidFill>
                <a:latin typeface="Arial" charset="0"/>
                <a:ea typeface="Arial" charset="0"/>
                <a:cs typeface="Arial" charset="0"/>
              </a:rPr>
              <a:t>r are great,</a:t>
            </a:r>
          </a:p>
          <a:p>
            <a:pPr algn="ctr">
              <a:defRPr/>
            </a:pPr>
            <a:r>
              <a:rPr lang="en-US" sz="4000" b="1" dirty="0">
                <a:solidFill>
                  <a:srgbClr val="FFFFFF"/>
                </a:solidFill>
                <a:latin typeface="Arial" charset="0"/>
                <a:ea typeface="Arial" charset="0"/>
                <a:cs typeface="Arial" charset="0"/>
              </a:rPr>
              <a:t>And armed with cruel hate,</a:t>
            </a:r>
          </a:p>
          <a:p>
            <a:pPr algn="ctr">
              <a:defRPr/>
            </a:pPr>
            <a:r>
              <a:rPr lang="en-US" sz="4000" b="1" dirty="0">
                <a:solidFill>
                  <a:srgbClr val="FFFFFF"/>
                </a:solidFill>
                <a:latin typeface="Arial" charset="0"/>
                <a:ea typeface="Arial" charset="0"/>
                <a:cs typeface="Arial" charset="0"/>
              </a:rPr>
              <a:t>On earth is not </a:t>
            </a:r>
            <a:r>
              <a:rPr lang="en-US" sz="4000" b="1" dirty="0">
                <a:solidFill>
                  <a:srgbClr val="FFB7F6"/>
                </a:solidFill>
                <a:latin typeface="Arial" charset="0"/>
                <a:ea typeface="Arial" charset="0"/>
                <a:cs typeface="Arial" charset="0"/>
              </a:rPr>
              <a:t>his </a:t>
            </a:r>
            <a:r>
              <a:rPr lang="en-US" sz="4000" b="1" dirty="0">
                <a:solidFill>
                  <a:srgbClr val="FFFFFF"/>
                </a:solidFill>
                <a:latin typeface="Arial" charset="0"/>
                <a:ea typeface="Arial" charset="0"/>
                <a:cs typeface="Arial" charset="0"/>
              </a:rPr>
              <a:t>equal.</a:t>
            </a:r>
          </a:p>
        </p:txBody>
      </p:sp>
      <p:sp>
        <p:nvSpPr>
          <p:cNvPr id="331779" name="Text Box 4"/>
          <p:cNvSpPr txBox="1">
            <a:spLocks noChangeArrowheads="1"/>
          </p:cNvSpPr>
          <p:nvPr/>
        </p:nvSpPr>
        <p:spPr bwMode="auto">
          <a:xfrm>
            <a:off x="8578850" y="76200"/>
            <a:ext cx="527050"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b="1">
                <a:solidFill>
                  <a:srgbClr val="FFFFFF"/>
                </a:solidFill>
                <a:latin typeface="Arial" charset="0"/>
                <a:cs typeface="Arial" charset="0"/>
              </a:rPr>
              <a:t>31</a:t>
            </a:r>
            <a:endParaRPr lang="en-US">
              <a:solidFill>
                <a:srgbClr val="000000"/>
              </a:solidFill>
              <a:latin typeface="Arial" charset="0"/>
              <a:cs typeface="Arial" charset="0"/>
            </a:endParaRPr>
          </a:p>
        </p:txBody>
      </p:sp>
      <p:sp>
        <p:nvSpPr>
          <p:cNvPr id="331780" name="Rectangle 6"/>
          <p:cNvSpPr>
            <a:spLocks noGrp="1" noChangeArrowheads="1"/>
          </p:cNvSpPr>
          <p:nvPr>
            <p:ph type="title"/>
          </p:nvPr>
        </p:nvSpPr>
        <p:spPr>
          <a:xfrm>
            <a:off x="76200" y="76200"/>
            <a:ext cx="1279525" cy="461963"/>
          </a:xfrm>
          <a:noFill/>
        </p:spPr>
        <p:txBody>
          <a:bodyPr wrap="none" anchor="t">
            <a:spAutoFit/>
          </a:bodyPr>
          <a:lstStyle/>
          <a:p>
            <a:pPr algn="l"/>
            <a:r>
              <a:rPr lang="en-US" sz="2400" b="1">
                <a:solidFill>
                  <a:schemeClr val="bg1"/>
                </a:solidFill>
                <a:latin typeface="Arial" charset="0"/>
                <a:cs typeface="Arial" charset="0"/>
              </a:rPr>
              <a:t>Verse 1</a:t>
            </a:r>
          </a:p>
        </p:txBody>
      </p:sp>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3825" name="Picture 2" descr="AC093"/>
          <p:cNvPicPr>
            <a:picLocks noChangeAspect="1" noChangeArrowheads="1"/>
          </p:cNvPicPr>
          <p:nvPr/>
        </p:nvPicPr>
        <p:blipFill>
          <a:blip r:embed="rId3">
            <a:lum bright="-6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123" name="Text Box 3"/>
          <p:cNvSpPr txBox="1">
            <a:spLocks noChangeArrowheads="1"/>
          </p:cNvSpPr>
          <p:nvPr/>
        </p:nvSpPr>
        <p:spPr bwMode="auto">
          <a:xfrm>
            <a:off x="122238" y="561975"/>
            <a:ext cx="8875712" cy="5632450"/>
          </a:xfrm>
          <a:prstGeom prst="rect">
            <a:avLst/>
          </a:prstGeom>
          <a:noFill/>
          <a:ln w="9525">
            <a:noFill/>
            <a:miter lim="800000"/>
            <a:headEnd/>
            <a:tailEnd/>
          </a:ln>
          <a:effectLst>
            <a:outerShdw blurRad="63500" dist="53882" dir="2700000" algn="ctr" rotWithShape="0">
              <a:schemeClr val="tx1">
                <a:alpha val="74998"/>
              </a:schemeClr>
            </a:outerShdw>
          </a:effectLst>
        </p:spPr>
        <p:txBody>
          <a:bodyPr wrap="none">
            <a:spAutoFit/>
          </a:bodyPr>
          <a:lstStyle/>
          <a:p>
            <a:pPr algn="ctr">
              <a:defRPr/>
            </a:pPr>
            <a:r>
              <a:rPr lang="en-US" sz="4000" b="1" dirty="0">
                <a:solidFill>
                  <a:srgbClr val="FFFFFF"/>
                </a:solidFill>
                <a:latin typeface="Arial"/>
                <a:cs typeface="Arial"/>
              </a:rPr>
              <a:t>Did we in our own strength </a:t>
            </a:r>
            <a:r>
              <a:rPr lang="en-US" sz="4000" b="1" dirty="0">
                <a:solidFill>
                  <a:srgbClr val="FF0000"/>
                </a:solidFill>
                <a:latin typeface="Arial"/>
                <a:cs typeface="Arial"/>
              </a:rPr>
              <a:t>confide</a:t>
            </a:r>
            <a:r>
              <a:rPr lang="en-US" sz="4000" b="1" dirty="0">
                <a:solidFill>
                  <a:srgbClr val="FFFFFF"/>
                </a:solidFill>
                <a:latin typeface="Arial"/>
                <a:cs typeface="Arial"/>
              </a:rPr>
              <a:t>,</a:t>
            </a:r>
          </a:p>
          <a:p>
            <a:pPr algn="ctr">
              <a:defRPr/>
            </a:pPr>
            <a:r>
              <a:rPr lang="en-US" sz="4000" b="1" dirty="0">
                <a:solidFill>
                  <a:srgbClr val="FFFFFF"/>
                </a:solidFill>
                <a:latin typeface="Arial"/>
                <a:cs typeface="Arial"/>
              </a:rPr>
              <a:t>Our striving would be </a:t>
            </a:r>
            <a:r>
              <a:rPr lang="en-US" sz="4000" b="1" dirty="0">
                <a:solidFill>
                  <a:srgbClr val="CCFFCC"/>
                </a:solidFill>
                <a:latin typeface="Arial"/>
                <a:cs typeface="Arial"/>
              </a:rPr>
              <a:t>losing</a:t>
            </a:r>
            <a:r>
              <a:rPr lang="en-US" sz="4000" b="1" dirty="0">
                <a:solidFill>
                  <a:srgbClr val="FFFFFF"/>
                </a:solidFill>
                <a:latin typeface="Arial"/>
                <a:cs typeface="Arial"/>
              </a:rPr>
              <a:t>,</a:t>
            </a:r>
          </a:p>
          <a:p>
            <a:pPr algn="ctr">
              <a:defRPr/>
            </a:pPr>
            <a:r>
              <a:rPr lang="en-US" sz="4000" b="1" dirty="0">
                <a:solidFill>
                  <a:srgbClr val="FFFFFF"/>
                </a:solidFill>
                <a:latin typeface="Arial"/>
                <a:cs typeface="Arial"/>
              </a:rPr>
              <a:t>Were not the </a:t>
            </a:r>
            <a:r>
              <a:rPr lang="en-US" sz="4000" b="1" dirty="0">
                <a:solidFill>
                  <a:srgbClr val="FFCC66"/>
                </a:solidFill>
                <a:latin typeface="Arial"/>
                <a:cs typeface="Arial"/>
              </a:rPr>
              <a:t>right man </a:t>
            </a:r>
            <a:r>
              <a:rPr lang="en-US" sz="4000" b="1" dirty="0">
                <a:solidFill>
                  <a:srgbClr val="FFFFFF"/>
                </a:solidFill>
                <a:latin typeface="Arial"/>
                <a:cs typeface="Arial"/>
              </a:rPr>
              <a:t>on our side,</a:t>
            </a:r>
          </a:p>
          <a:p>
            <a:pPr algn="ctr">
              <a:defRPr/>
            </a:pPr>
            <a:r>
              <a:rPr lang="en-US" sz="4000" b="1" dirty="0">
                <a:solidFill>
                  <a:srgbClr val="FFFFFF"/>
                </a:solidFill>
                <a:latin typeface="Arial"/>
                <a:cs typeface="Arial"/>
              </a:rPr>
              <a:t>The </a:t>
            </a:r>
            <a:r>
              <a:rPr lang="en-US" sz="4000" b="1" dirty="0">
                <a:solidFill>
                  <a:srgbClr val="FFCC66"/>
                </a:solidFill>
                <a:latin typeface="Arial"/>
                <a:cs typeface="Arial"/>
              </a:rPr>
              <a:t>man </a:t>
            </a:r>
            <a:r>
              <a:rPr lang="en-US" sz="4000" b="1" dirty="0">
                <a:solidFill>
                  <a:srgbClr val="FFFFFF"/>
                </a:solidFill>
                <a:latin typeface="Arial"/>
                <a:cs typeface="Arial"/>
              </a:rPr>
              <a:t>of </a:t>
            </a:r>
            <a:r>
              <a:rPr lang="en-US" sz="4000" b="1" dirty="0">
                <a:solidFill>
                  <a:srgbClr val="FFFF00"/>
                </a:solidFill>
                <a:latin typeface="Arial"/>
                <a:cs typeface="Arial"/>
              </a:rPr>
              <a:t>God</a:t>
            </a:r>
            <a:r>
              <a:rPr lang="fr-FR" sz="4000" b="1" dirty="0">
                <a:solidFill>
                  <a:srgbClr val="FFFF00"/>
                </a:solidFill>
                <a:latin typeface="Arial"/>
                <a:cs typeface="Arial"/>
              </a:rPr>
              <a:t>'</a:t>
            </a:r>
            <a:r>
              <a:rPr lang="en-US" sz="4000" b="1" dirty="0">
                <a:solidFill>
                  <a:srgbClr val="FFFF00"/>
                </a:solidFill>
                <a:latin typeface="Arial"/>
                <a:cs typeface="Arial"/>
              </a:rPr>
              <a:t>s </a:t>
            </a:r>
            <a:r>
              <a:rPr lang="en-US" sz="4000" b="1" dirty="0">
                <a:solidFill>
                  <a:srgbClr val="FFFFFF"/>
                </a:solidFill>
                <a:latin typeface="Arial"/>
                <a:cs typeface="Arial"/>
              </a:rPr>
              <a:t>own choosing,</a:t>
            </a:r>
          </a:p>
          <a:p>
            <a:pPr algn="ctr">
              <a:defRPr/>
            </a:pPr>
            <a:r>
              <a:rPr lang="en-US" sz="4000" b="1" dirty="0">
                <a:solidFill>
                  <a:srgbClr val="FFFFFF"/>
                </a:solidFill>
                <a:latin typeface="Arial"/>
                <a:cs typeface="Arial"/>
              </a:rPr>
              <a:t>Dost ask </a:t>
            </a:r>
            <a:r>
              <a:rPr lang="en-US" sz="4000" b="1" dirty="0">
                <a:solidFill>
                  <a:srgbClr val="FFCC66"/>
                </a:solidFill>
                <a:latin typeface="Arial"/>
                <a:cs typeface="Arial"/>
              </a:rPr>
              <a:t>who </a:t>
            </a:r>
            <a:r>
              <a:rPr lang="en-US" sz="4000" b="1" dirty="0">
                <a:solidFill>
                  <a:srgbClr val="FFFFFF"/>
                </a:solidFill>
                <a:latin typeface="Arial"/>
                <a:cs typeface="Arial"/>
              </a:rPr>
              <a:t>that may be?</a:t>
            </a:r>
          </a:p>
          <a:p>
            <a:pPr algn="ctr">
              <a:defRPr/>
            </a:pPr>
            <a:r>
              <a:rPr lang="en-US" sz="4000" b="1" dirty="0">
                <a:solidFill>
                  <a:srgbClr val="FFCC66"/>
                </a:solidFill>
                <a:latin typeface="Arial"/>
                <a:cs typeface="Arial"/>
              </a:rPr>
              <a:t>Christ Jesus</a:t>
            </a:r>
            <a:r>
              <a:rPr lang="en-US" sz="4000" b="1" dirty="0">
                <a:solidFill>
                  <a:srgbClr val="FFFFFF"/>
                </a:solidFill>
                <a:latin typeface="Arial"/>
                <a:cs typeface="Arial"/>
              </a:rPr>
              <a:t>, it is </a:t>
            </a:r>
            <a:r>
              <a:rPr lang="en-US" sz="4000" b="1" dirty="0">
                <a:solidFill>
                  <a:srgbClr val="FFCC66"/>
                </a:solidFill>
                <a:latin typeface="Arial"/>
                <a:cs typeface="Arial"/>
              </a:rPr>
              <a:t>He</a:t>
            </a:r>
          </a:p>
          <a:p>
            <a:pPr algn="ctr">
              <a:defRPr/>
            </a:pPr>
            <a:r>
              <a:rPr lang="en-US" sz="4000" b="1" dirty="0">
                <a:solidFill>
                  <a:srgbClr val="FFFFFF"/>
                </a:solidFill>
                <a:latin typeface="Arial"/>
                <a:cs typeface="Arial"/>
              </a:rPr>
              <a:t>Lord </a:t>
            </a:r>
            <a:r>
              <a:rPr lang="en-US" sz="4000" b="1" dirty="0" err="1">
                <a:solidFill>
                  <a:srgbClr val="FFFFFF"/>
                </a:solidFill>
                <a:latin typeface="Arial"/>
                <a:cs typeface="Arial"/>
              </a:rPr>
              <a:t>Sabaoth</a:t>
            </a:r>
            <a:r>
              <a:rPr lang="en-US" sz="4000" b="1" dirty="0">
                <a:solidFill>
                  <a:srgbClr val="FFFFFF"/>
                </a:solidFill>
                <a:latin typeface="Arial"/>
                <a:cs typeface="Arial"/>
              </a:rPr>
              <a:t> </a:t>
            </a:r>
            <a:r>
              <a:rPr lang="en-US" sz="4000" b="1" dirty="0">
                <a:solidFill>
                  <a:srgbClr val="FFCC66"/>
                </a:solidFill>
                <a:latin typeface="Arial"/>
                <a:cs typeface="Arial"/>
              </a:rPr>
              <a:t>His </a:t>
            </a:r>
            <a:r>
              <a:rPr lang="en-US" sz="4000" b="1" dirty="0">
                <a:solidFill>
                  <a:srgbClr val="FFFFFF"/>
                </a:solidFill>
                <a:latin typeface="Arial"/>
                <a:cs typeface="Arial"/>
              </a:rPr>
              <a:t>name, </a:t>
            </a:r>
          </a:p>
          <a:p>
            <a:pPr algn="ctr">
              <a:defRPr/>
            </a:pPr>
            <a:r>
              <a:rPr lang="en-US" sz="4000" b="1" dirty="0">
                <a:solidFill>
                  <a:srgbClr val="FFFFFF"/>
                </a:solidFill>
                <a:latin typeface="Arial"/>
                <a:cs typeface="Arial"/>
              </a:rPr>
              <a:t>From age to age the same,</a:t>
            </a:r>
          </a:p>
          <a:p>
            <a:pPr algn="ctr">
              <a:defRPr/>
            </a:pPr>
            <a:r>
              <a:rPr lang="en-US" sz="4000" b="1" dirty="0">
                <a:solidFill>
                  <a:srgbClr val="FFFFFF"/>
                </a:solidFill>
                <a:latin typeface="Arial"/>
                <a:cs typeface="Arial"/>
              </a:rPr>
              <a:t>And </a:t>
            </a:r>
            <a:r>
              <a:rPr lang="en-US" sz="4000" b="1" dirty="0">
                <a:solidFill>
                  <a:srgbClr val="FFCC66"/>
                </a:solidFill>
                <a:latin typeface="Arial"/>
                <a:cs typeface="Arial"/>
              </a:rPr>
              <a:t>He </a:t>
            </a:r>
            <a:r>
              <a:rPr lang="en-US" sz="4000" b="1" dirty="0">
                <a:solidFill>
                  <a:srgbClr val="FFFFFF"/>
                </a:solidFill>
                <a:latin typeface="Arial"/>
                <a:cs typeface="Arial"/>
              </a:rPr>
              <a:t>must </a:t>
            </a:r>
            <a:r>
              <a:rPr lang="en-US" sz="4000" b="1" dirty="0">
                <a:solidFill>
                  <a:srgbClr val="CCFFCC"/>
                </a:solidFill>
                <a:latin typeface="Arial"/>
                <a:cs typeface="Arial"/>
              </a:rPr>
              <a:t>win </a:t>
            </a:r>
            <a:r>
              <a:rPr lang="en-US" sz="4000" b="1" dirty="0">
                <a:solidFill>
                  <a:srgbClr val="FFFFFF"/>
                </a:solidFill>
                <a:latin typeface="Arial"/>
                <a:cs typeface="Arial"/>
              </a:rPr>
              <a:t>the battle.</a:t>
            </a:r>
          </a:p>
        </p:txBody>
      </p:sp>
      <p:sp>
        <p:nvSpPr>
          <p:cNvPr id="333827" name="Text Box 4"/>
          <p:cNvSpPr txBox="1">
            <a:spLocks noChangeArrowheads="1"/>
          </p:cNvSpPr>
          <p:nvPr/>
        </p:nvSpPr>
        <p:spPr bwMode="auto">
          <a:xfrm>
            <a:off x="8578850" y="76200"/>
            <a:ext cx="527050"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b="1">
                <a:solidFill>
                  <a:srgbClr val="FFFFFF"/>
                </a:solidFill>
                <a:latin typeface="Arial" charset="0"/>
                <a:cs typeface="Arial" charset="0"/>
              </a:rPr>
              <a:t>31</a:t>
            </a:r>
            <a:endParaRPr lang="en-US">
              <a:solidFill>
                <a:srgbClr val="000000"/>
              </a:solidFill>
              <a:latin typeface="Arial" charset="0"/>
              <a:cs typeface="Arial" charset="0"/>
            </a:endParaRPr>
          </a:p>
        </p:txBody>
      </p:sp>
      <p:sp>
        <p:nvSpPr>
          <p:cNvPr id="333828" name="Rectangle 6"/>
          <p:cNvSpPr>
            <a:spLocks noGrp="1" noChangeArrowheads="1"/>
          </p:cNvSpPr>
          <p:nvPr>
            <p:ph type="title"/>
          </p:nvPr>
        </p:nvSpPr>
        <p:spPr>
          <a:xfrm>
            <a:off x="0" y="0"/>
            <a:ext cx="1279525" cy="461963"/>
          </a:xfrm>
          <a:noFill/>
        </p:spPr>
        <p:txBody>
          <a:bodyPr wrap="none" anchor="t">
            <a:spAutoFit/>
          </a:bodyPr>
          <a:lstStyle/>
          <a:p>
            <a:pPr algn="l"/>
            <a:r>
              <a:rPr lang="en-US" sz="2400" b="1">
                <a:solidFill>
                  <a:schemeClr val="bg1"/>
                </a:solidFill>
                <a:latin typeface="Arial" charset="0"/>
                <a:cs typeface="Arial" charset="0"/>
              </a:rPr>
              <a:t>Verse 2</a:t>
            </a:r>
          </a:p>
        </p:txBody>
      </p:sp>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5873" name="Picture 2" descr="wo_scn04"/>
          <p:cNvPicPr>
            <a:picLocks noChangeAspect="1" noChangeArrowheads="1"/>
          </p:cNvPicPr>
          <p:nvPr/>
        </p:nvPicPr>
        <p:blipFill>
          <a:blip r:embed="rId3">
            <a:lum bright="-18000"/>
            <a:extLst>
              <a:ext uri="{28A0092B-C50C-407E-A947-70E740481C1C}">
                <a14:useLocalDpi xmlns:a14="http://schemas.microsoft.com/office/drawing/2010/main"/>
              </a:ext>
            </a:extLst>
          </a:blip>
          <a:srcRect/>
          <a:stretch>
            <a:fillRect/>
          </a:stretch>
        </p:blipFill>
        <p:spPr bwMode="auto">
          <a:xfrm>
            <a:off x="0" y="0"/>
            <a:ext cx="9372600" cy="7029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147" name="Text Box 3"/>
          <p:cNvSpPr txBox="1">
            <a:spLocks noChangeArrowheads="1"/>
          </p:cNvSpPr>
          <p:nvPr/>
        </p:nvSpPr>
        <p:spPr bwMode="auto">
          <a:xfrm>
            <a:off x="-36513" y="561975"/>
            <a:ext cx="9409113" cy="5632450"/>
          </a:xfrm>
          <a:prstGeom prst="rect">
            <a:avLst/>
          </a:prstGeom>
          <a:noFill/>
          <a:ln w="9525">
            <a:noFill/>
            <a:miter lim="800000"/>
            <a:headEnd/>
            <a:tailEnd/>
          </a:ln>
          <a:effectLst>
            <a:outerShdw blurRad="63500" dist="53882" dir="2700000" algn="ctr" rotWithShape="0">
              <a:schemeClr val="tx1">
                <a:alpha val="74998"/>
              </a:schemeClr>
            </a:outerShdw>
          </a:effectLst>
        </p:spPr>
        <p:txBody>
          <a:bodyPr>
            <a:spAutoFit/>
          </a:bodyPr>
          <a:lstStyle/>
          <a:p>
            <a:pPr algn="ctr">
              <a:defRPr/>
            </a:pPr>
            <a:r>
              <a:rPr lang="en-US" sz="4000" b="1" dirty="0">
                <a:solidFill>
                  <a:srgbClr val="FFFFFF"/>
                </a:solidFill>
                <a:latin typeface="Arial" charset="0"/>
                <a:ea typeface="Arial" charset="0"/>
                <a:cs typeface="Arial" charset="0"/>
              </a:rPr>
              <a:t>And </a:t>
            </a:r>
            <a:r>
              <a:rPr lang="en-US" sz="4000" b="1" dirty="0" err="1">
                <a:solidFill>
                  <a:srgbClr val="FFFFFF"/>
                </a:solidFill>
                <a:latin typeface="Arial" charset="0"/>
                <a:ea typeface="Arial" charset="0"/>
                <a:cs typeface="Arial" charset="0"/>
              </a:rPr>
              <a:t>tho</a:t>
            </a:r>
            <a:r>
              <a:rPr lang="fr-FR" sz="4000" b="1" dirty="0">
                <a:solidFill>
                  <a:srgbClr val="FFFFFF"/>
                </a:solidFill>
                <a:latin typeface="Arial" charset="0"/>
                <a:ea typeface="Arial" charset="0"/>
                <a:cs typeface="Arial" charset="0"/>
              </a:rPr>
              <a:t>'</a:t>
            </a:r>
            <a:r>
              <a:rPr lang="en-US" sz="4000" b="1" dirty="0">
                <a:solidFill>
                  <a:srgbClr val="FFFFFF"/>
                </a:solidFill>
                <a:latin typeface="Arial" charset="0"/>
                <a:ea typeface="Arial" charset="0"/>
                <a:cs typeface="Arial" charset="0"/>
              </a:rPr>
              <a:t> this world, with </a:t>
            </a:r>
            <a:r>
              <a:rPr lang="en-US" sz="4000" b="1" dirty="0">
                <a:solidFill>
                  <a:srgbClr val="FFB7F6"/>
                </a:solidFill>
                <a:latin typeface="Arial" charset="0"/>
                <a:ea typeface="Arial" charset="0"/>
                <a:cs typeface="Arial" charset="0"/>
              </a:rPr>
              <a:t>devils </a:t>
            </a:r>
            <a:r>
              <a:rPr lang="en-US" sz="4000" b="1" dirty="0">
                <a:solidFill>
                  <a:srgbClr val="FFFFFF"/>
                </a:solidFill>
                <a:latin typeface="Arial" charset="0"/>
                <a:ea typeface="Arial" charset="0"/>
                <a:cs typeface="Arial" charset="0"/>
              </a:rPr>
              <a:t>filled,</a:t>
            </a:r>
          </a:p>
          <a:p>
            <a:pPr algn="ctr">
              <a:defRPr/>
            </a:pPr>
            <a:r>
              <a:rPr lang="en-US" sz="4000" b="1" dirty="0">
                <a:solidFill>
                  <a:srgbClr val="FFFFFF"/>
                </a:solidFill>
                <a:latin typeface="Arial" charset="0"/>
                <a:ea typeface="Arial" charset="0"/>
                <a:cs typeface="Arial" charset="0"/>
              </a:rPr>
              <a:t>Should threaten to undo us,</a:t>
            </a:r>
          </a:p>
          <a:p>
            <a:pPr algn="ctr">
              <a:defRPr/>
            </a:pPr>
            <a:r>
              <a:rPr lang="en-US" sz="4000" b="1" dirty="0">
                <a:solidFill>
                  <a:srgbClr val="FFFFFF"/>
                </a:solidFill>
                <a:latin typeface="Arial" charset="0"/>
                <a:ea typeface="Arial" charset="0"/>
                <a:cs typeface="Arial" charset="0"/>
              </a:rPr>
              <a:t>We will not fear, for </a:t>
            </a:r>
            <a:r>
              <a:rPr lang="en-US" sz="4000" b="1" dirty="0">
                <a:solidFill>
                  <a:srgbClr val="FFFF00"/>
                </a:solidFill>
                <a:latin typeface="Arial" charset="0"/>
                <a:ea typeface="Arial" charset="0"/>
                <a:cs typeface="Arial" charset="0"/>
              </a:rPr>
              <a:t>God </a:t>
            </a:r>
            <a:r>
              <a:rPr lang="en-US" sz="4000" b="1" dirty="0">
                <a:solidFill>
                  <a:srgbClr val="FFFFFF"/>
                </a:solidFill>
                <a:latin typeface="Arial" charset="0"/>
                <a:ea typeface="Arial" charset="0"/>
                <a:cs typeface="Arial" charset="0"/>
              </a:rPr>
              <a:t>hath willed</a:t>
            </a:r>
          </a:p>
          <a:p>
            <a:pPr algn="ctr">
              <a:defRPr/>
            </a:pPr>
            <a:r>
              <a:rPr lang="en-US" sz="4000" b="1" dirty="0">
                <a:solidFill>
                  <a:srgbClr val="FFFFFF"/>
                </a:solidFill>
                <a:latin typeface="Arial" charset="0"/>
                <a:ea typeface="Arial" charset="0"/>
                <a:cs typeface="Arial" charset="0"/>
              </a:rPr>
              <a:t>His </a:t>
            </a:r>
            <a:r>
              <a:rPr lang="en-US" sz="4000" b="1" dirty="0">
                <a:solidFill>
                  <a:srgbClr val="ADADFF"/>
                </a:solidFill>
                <a:latin typeface="Arial" charset="0"/>
                <a:ea typeface="Arial" charset="0"/>
                <a:cs typeface="Arial" charset="0"/>
              </a:rPr>
              <a:t>truth </a:t>
            </a:r>
            <a:r>
              <a:rPr lang="en-US" sz="4000" b="1" dirty="0">
                <a:solidFill>
                  <a:srgbClr val="FFFFFF"/>
                </a:solidFill>
                <a:latin typeface="Arial" charset="0"/>
                <a:ea typeface="Arial" charset="0"/>
                <a:cs typeface="Arial" charset="0"/>
              </a:rPr>
              <a:t>to </a:t>
            </a:r>
            <a:r>
              <a:rPr lang="en-US" sz="4000" b="1" dirty="0">
                <a:solidFill>
                  <a:srgbClr val="CCFFCC"/>
                </a:solidFill>
                <a:latin typeface="Arial" charset="0"/>
                <a:ea typeface="Arial" charset="0"/>
                <a:cs typeface="Arial" charset="0"/>
              </a:rPr>
              <a:t>triumph </a:t>
            </a:r>
            <a:r>
              <a:rPr lang="en-US" sz="4000" b="1" dirty="0">
                <a:solidFill>
                  <a:srgbClr val="FFFFFF"/>
                </a:solidFill>
                <a:latin typeface="Arial" charset="0"/>
                <a:ea typeface="Arial" charset="0"/>
                <a:cs typeface="Arial" charset="0"/>
              </a:rPr>
              <a:t>through us.</a:t>
            </a:r>
          </a:p>
          <a:p>
            <a:pPr algn="ctr">
              <a:defRPr/>
            </a:pPr>
            <a:r>
              <a:rPr lang="en-US" sz="4000" b="1" dirty="0">
                <a:solidFill>
                  <a:srgbClr val="FFFFFF"/>
                </a:solidFill>
                <a:latin typeface="Arial" charset="0"/>
                <a:ea typeface="Arial" charset="0"/>
                <a:cs typeface="Arial" charset="0"/>
              </a:rPr>
              <a:t>The </a:t>
            </a:r>
            <a:r>
              <a:rPr lang="en-US" sz="4000" b="1" dirty="0">
                <a:solidFill>
                  <a:srgbClr val="FFB7F6"/>
                </a:solidFill>
                <a:latin typeface="Arial" charset="0"/>
                <a:ea typeface="Arial" charset="0"/>
                <a:cs typeface="Arial" charset="0"/>
              </a:rPr>
              <a:t>prince of darkness </a:t>
            </a:r>
            <a:r>
              <a:rPr lang="en-US" sz="4000" b="1" dirty="0">
                <a:solidFill>
                  <a:srgbClr val="FFFFFF"/>
                </a:solidFill>
                <a:latin typeface="Arial" charset="0"/>
                <a:ea typeface="Arial" charset="0"/>
                <a:cs typeface="Arial" charset="0"/>
              </a:rPr>
              <a:t>grim,</a:t>
            </a:r>
          </a:p>
          <a:p>
            <a:pPr algn="ctr">
              <a:defRPr/>
            </a:pPr>
            <a:r>
              <a:rPr lang="en-US" sz="4000" b="1" dirty="0">
                <a:solidFill>
                  <a:srgbClr val="FFFFFF"/>
                </a:solidFill>
                <a:latin typeface="Arial" charset="0"/>
                <a:ea typeface="Arial" charset="0"/>
                <a:cs typeface="Arial" charset="0"/>
              </a:rPr>
              <a:t>We tremble not for </a:t>
            </a:r>
            <a:r>
              <a:rPr lang="en-US" sz="4000" b="1" dirty="0">
                <a:solidFill>
                  <a:srgbClr val="FFB7F6"/>
                </a:solidFill>
                <a:latin typeface="Arial" charset="0"/>
                <a:ea typeface="Arial" charset="0"/>
                <a:cs typeface="Arial" charset="0"/>
              </a:rPr>
              <a:t>him</a:t>
            </a:r>
            <a:r>
              <a:rPr lang="en-US" sz="4000" b="1" dirty="0">
                <a:solidFill>
                  <a:srgbClr val="FFFFFF"/>
                </a:solidFill>
                <a:latin typeface="Arial" charset="0"/>
                <a:ea typeface="Arial" charset="0"/>
                <a:cs typeface="Arial" charset="0"/>
              </a:rPr>
              <a:t>,</a:t>
            </a:r>
          </a:p>
          <a:p>
            <a:pPr algn="ctr">
              <a:defRPr/>
            </a:pPr>
            <a:r>
              <a:rPr lang="en-US" sz="4000" b="1" dirty="0">
                <a:solidFill>
                  <a:srgbClr val="FFB7F6"/>
                </a:solidFill>
                <a:latin typeface="Arial" charset="0"/>
                <a:ea typeface="Arial" charset="0"/>
                <a:cs typeface="Arial" charset="0"/>
              </a:rPr>
              <a:t>his </a:t>
            </a:r>
            <a:r>
              <a:rPr lang="en-US" sz="4000" b="1" dirty="0">
                <a:solidFill>
                  <a:srgbClr val="FFFFFF"/>
                </a:solidFill>
                <a:latin typeface="Arial" charset="0"/>
                <a:ea typeface="Arial" charset="0"/>
                <a:cs typeface="Arial" charset="0"/>
              </a:rPr>
              <a:t>rage we can </a:t>
            </a:r>
            <a:r>
              <a:rPr lang="en-US" sz="4000" b="1" dirty="0">
                <a:solidFill>
                  <a:srgbClr val="CCFFCC"/>
                </a:solidFill>
                <a:latin typeface="Arial" charset="0"/>
                <a:ea typeface="Arial" charset="0"/>
                <a:cs typeface="Arial" charset="0"/>
              </a:rPr>
              <a:t>endure</a:t>
            </a:r>
            <a:r>
              <a:rPr lang="en-US" sz="4000" b="1" dirty="0">
                <a:solidFill>
                  <a:srgbClr val="FFFFFF"/>
                </a:solidFill>
                <a:latin typeface="Arial" charset="0"/>
                <a:ea typeface="Arial" charset="0"/>
                <a:cs typeface="Arial" charset="0"/>
              </a:rPr>
              <a:t>,</a:t>
            </a:r>
          </a:p>
          <a:p>
            <a:pPr algn="ctr">
              <a:defRPr/>
            </a:pPr>
            <a:r>
              <a:rPr lang="en-US" sz="4000" b="1" dirty="0">
                <a:solidFill>
                  <a:srgbClr val="FFFFFF"/>
                </a:solidFill>
                <a:latin typeface="Arial" charset="0"/>
                <a:ea typeface="Arial" charset="0"/>
                <a:cs typeface="Arial" charset="0"/>
              </a:rPr>
              <a:t>For lo, </a:t>
            </a:r>
            <a:r>
              <a:rPr lang="en-US" sz="4000" b="1" dirty="0">
                <a:solidFill>
                  <a:srgbClr val="FFB7F6"/>
                </a:solidFill>
                <a:latin typeface="Arial" charset="0"/>
                <a:ea typeface="Arial" charset="0"/>
                <a:cs typeface="Arial" charset="0"/>
              </a:rPr>
              <a:t>his </a:t>
            </a:r>
            <a:r>
              <a:rPr lang="en-US" sz="4000" b="1" dirty="0">
                <a:solidFill>
                  <a:srgbClr val="CCFFCC"/>
                </a:solidFill>
                <a:latin typeface="Arial" charset="0"/>
                <a:ea typeface="Arial" charset="0"/>
                <a:cs typeface="Arial" charset="0"/>
              </a:rPr>
              <a:t>doom </a:t>
            </a:r>
            <a:r>
              <a:rPr lang="en-US" sz="4000" b="1" dirty="0">
                <a:solidFill>
                  <a:srgbClr val="FFFFFF"/>
                </a:solidFill>
                <a:latin typeface="Arial" charset="0"/>
                <a:ea typeface="Arial" charset="0"/>
                <a:cs typeface="Arial" charset="0"/>
              </a:rPr>
              <a:t>is sure:</a:t>
            </a:r>
          </a:p>
          <a:p>
            <a:pPr algn="ctr">
              <a:defRPr/>
            </a:pPr>
            <a:r>
              <a:rPr lang="en-US" sz="4000" b="1" dirty="0">
                <a:solidFill>
                  <a:srgbClr val="FFFFFF"/>
                </a:solidFill>
                <a:latin typeface="Arial" charset="0"/>
                <a:ea typeface="Arial" charset="0"/>
                <a:cs typeface="Arial" charset="0"/>
              </a:rPr>
              <a:t>One little </a:t>
            </a:r>
            <a:r>
              <a:rPr lang="en-US" sz="4000" b="1" dirty="0">
                <a:solidFill>
                  <a:srgbClr val="ADADFF"/>
                </a:solidFill>
                <a:latin typeface="Arial" charset="0"/>
                <a:ea typeface="Arial" charset="0"/>
                <a:cs typeface="Arial" charset="0"/>
              </a:rPr>
              <a:t>word </a:t>
            </a:r>
            <a:r>
              <a:rPr lang="en-US" sz="4000" b="1" dirty="0">
                <a:solidFill>
                  <a:srgbClr val="FFFFFF"/>
                </a:solidFill>
                <a:latin typeface="Arial" charset="0"/>
                <a:ea typeface="Arial" charset="0"/>
                <a:cs typeface="Arial" charset="0"/>
              </a:rPr>
              <a:t>shall </a:t>
            </a:r>
            <a:r>
              <a:rPr lang="en-US" sz="4000" b="1" dirty="0">
                <a:solidFill>
                  <a:srgbClr val="CCFFCC"/>
                </a:solidFill>
                <a:latin typeface="Arial" charset="0"/>
                <a:ea typeface="Arial" charset="0"/>
                <a:cs typeface="Arial" charset="0"/>
              </a:rPr>
              <a:t>fell </a:t>
            </a:r>
            <a:r>
              <a:rPr lang="en-US" sz="4000" b="1" dirty="0">
                <a:solidFill>
                  <a:srgbClr val="FFB7F6"/>
                </a:solidFill>
                <a:latin typeface="Arial" charset="0"/>
                <a:ea typeface="Arial" charset="0"/>
                <a:cs typeface="Arial" charset="0"/>
              </a:rPr>
              <a:t>him</a:t>
            </a:r>
            <a:r>
              <a:rPr lang="en-US" sz="4000" b="1" dirty="0">
                <a:solidFill>
                  <a:srgbClr val="FFFFFF"/>
                </a:solidFill>
                <a:latin typeface="Arial" charset="0"/>
                <a:ea typeface="Arial" charset="0"/>
                <a:cs typeface="Arial" charset="0"/>
              </a:rPr>
              <a:t>.</a:t>
            </a:r>
          </a:p>
        </p:txBody>
      </p:sp>
      <p:sp>
        <p:nvSpPr>
          <p:cNvPr id="335875" name="Text Box 4"/>
          <p:cNvSpPr txBox="1">
            <a:spLocks noChangeArrowheads="1"/>
          </p:cNvSpPr>
          <p:nvPr/>
        </p:nvSpPr>
        <p:spPr bwMode="auto">
          <a:xfrm>
            <a:off x="8578850" y="76200"/>
            <a:ext cx="527050"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b="1">
                <a:solidFill>
                  <a:srgbClr val="FFFFFF"/>
                </a:solidFill>
                <a:latin typeface="Arial" charset="0"/>
                <a:cs typeface="Arial" charset="0"/>
              </a:rPr>
              <a:t>31</a:t>
            </a:r>
            <a:endParaRPr lang="en-US">
              <a:solidFill>
                <a:srgbClr val="000000"/>
              </a:solidFill>
              <a:latin typeface="Arial" charset="0"/>
              <a:cs typeface="Arial" charset="0"/>
            </a:endParaRPr>
          </a:p>
        </p:txBody>
      </p:sp>
      <p:sp>
        <p:nvSpPr>
          <p:cNvPr id="335876" name="Rectangle 6"/>
          <p:cNvSpPr>
            <a:spLocks noGrp="1" noChangeArrowheads="1"/>
          </p:cNvSpPr>
          <p:nvPr>
            <p:ph type="title"/>
          </p:nvPr>
        </p:nvSpPr>
        <p:spPr>
          <a:xfrm>
            <a:off x="61913" y="76200"/>
            <a:ext cx="1279525" cy="461963"/>
          </a:xfrm>
          <a:noFill/>
        </p:spPr>
        <p:txBody>
          <a:bodyPr wrap="none" anchor="t">
            <a:spAutoFit/>
          </a:bodyPr>
          <a:lstStyle/>
          <a:p>
            <a:pPr algn="l"/>
            <a:r>
              <a:rPr lang="en-US" sz="2400" b="1">
                <a:solidFill>
                  <a:schemeClr val="bg1"/>
                </a:solidFill>
                <a:latin typeface="Arial" charset="0"/>
                <a:cs typeface="Arial" charset="0"/>
              </a:rPr>
              <a:t>Verse 3</a:t>
            </a:r>
          </a:p>
        </p:txBody>
      </p:sp>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21" name="Picture 2" descr="wo_scn05"/>
          <p:cNvPicPr>
            <a:picLocks noChangeAspect="1" noChangeArrowheads="1"/>
          </p:cNvPicPr>
          <p:nvPr/>
        </p:nvPicPr>
        <p:blipFill>
          <a:blip r:embed="rId3" cstate="screen">
            <a:lum bright="-24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195" name="Text Box 3"/>
          <p:cNvSpPr txBox="1">
            <a:spLocks noChangeArrowheads="1"/>
          </p:cNvSpPr>
          <p:nvPr/>
        </p:nvSpPr>
        <p:spPr bwMode="auto">
          <a:xfrm>
            <a:off x="217488" y="561975"/>
            <a:ext cx="8716962" cy="5632450"/>
          </a:xfrm>
          <a:prstGeom prst="rect">
            <a:avLst/>
          </a:prstGeom>
          <a:noFill/>
          <a:ln w="9525">
            <a:noFill/>
            <a:miter lim="800000"/>
            <a:headEnd/>
            <a:tailEnd/>
          </a:ln>
          <a:effectLst>
            <a:outerShdw blurRad="63500" dist="53882" dir="2700000" algn="ctr" rotWithShape="0">
              <a:schemeClr val="tx1">
                <a:alpha val="74998"/>
              </a:schemeClr>
            </a:outerShdw>
          </a:effectLst>
        </p:spPr>
        <p:txBody>
          <a:bodyPr wrap="none">
            <a:spAutoFit/>
          </a:bodyPr>
          <a:lstStyle/>
          <a:p>
            <a:pPr algn="ctr">
              <a:defRPr/>
            </a:pPr>
            <a:r>
              <a:rPr lang="en-US" sz="4000" b="1" dirty="0">
                <a:solidFill>
                  <a:srgbClr val="FFFFFF"/>
                </a:solidFill>
                <a:latin typeface="Arial" charset="0"/>
                <a:ea typeface="Arial" charset="0"/>
                <a:cs typeface="Arial" charset="0"/>
              </a:rPr>
              <a:t>That </a:t>
            </a:r>
            <a:r>
              <a:rPr lang="en-US" sz="4000" b="1" dirty="0">
                <a:solidFill>
                  <a:srgbClr val="ADADFF"/>
                </a:solidFill>
                <a:latin typeface="Arial" charset="0"/>
                <a:ea typeface="Arial" charset="0"/>
                <a:cs typeface="Arial" charset="0"/>
              </a:rPr>
              <a:t>word </a:t>
            </a:r>
            <a:r>
              <a:rPr lang="en-US" sz="4000" b="1" dirty="0">
                <a:solidFill>
                  <a:srgbClr val="FFFFFF"/>
                </a:solidFill>
                <a:latin typeface="Arial" charset="0"/>
                <a:ea typeface="Arial" charset="0"/>
                <a:cs typeface="Arial" charset="0"/>
              </a:rPr>
              <a:t>above all </a:t>
            </a:r>
            <a:r>
              <a:rPr lang="en-US" sz="4000" b="1" dirty="0">
                <a:solidFill>
                  <a:srgbClr val="FFB7F6"/>
                </a:solidFill>
                <a:latin typeface="Arial" charset="0"/>
                <a:ea typeface="Arial" charset="0"/>
                <a:cs typeface="Arial" charset="0"/>
              </a:rPr>
              <a:t>earthly </a:t>
            </a:r>
            <a:r>
              <a:rPr lang="en-US" sz="4000" b="1" dirty="0" err="1">
                <a:solidFill>
                  <a:srgbClr val="FFB7F6"/>
                </a:solidFill>
                <a:latin typeface="Arial" charset="0"/>
                <a:ea typeface="Arial" charset="0"/>
                <a:cs typeface="Arial" charset="0"/>
              </a:rPr>
              <a:t>pow</a:t>
            </a:r>
            <a:r>
              <a:rPr lang="fr-FR" sz="4000" b="1" dirty="0">
                <a:solidFill>
                  <a:srgbClr val="FFB7F6"/>
                </a:solidFill>
                <a:latin typeface="Arial" charset="0"/>
                <a:ea typeface="Arial" charset="0"/>
                <a:cs typeface="Arial" charset="0"/>
              </a:rPr>
              <a:t>'</a:t>
            </a:r>
            <a:r>
              <a:rPr lang="en-US" sz="4000" b="1" dirty="0" err="1">
                <a:solidFill>
                  <a:srgbClr val="FFB7F6"/>
                </a:solidFill>
                <a:latin typeface="Arial" charset="0"/>
                <a:ea typeface="Arial" charset="0"/>
                <a:cs typeface="Arial" charset="0"/>
              </a:rPr>
              <a:t>rs</a:t>
            </a:r>
            <a:r>
              <a:rPr lang="en-US" sz="4000" b="1" dirty="0">
                <a:solidFill>
                  <a:srgbClr val="FFFFFF"/>
                </a:solidFill>
                <a:latin typeface="Arial" charset="0"/>
                <a:ea typeface="Arial" charset="0"/>
                <a:cs typeface="Arial" charset="0"/>
              </a:rPr>
              <a:t>,</a:t>
            </a:r>
          </a:p>
          <a:p>
            <a:pPr algn="ctr">
              <a:defRPr/>
            </a:pPr>
            <a:r>
              <a:rPr lang="en-US" sz="4000" b="1" dirty="0">
                <a:solidFill>
                  <a:srgbClr val="FFFFFF"/>
                </a:solidFill>
                <a:latin typeface="Arial" charset="0"/>
                <a:ea typeface="Arial" charset="0"/>
                <a:cs typeface="Arial" charset="0"/>
              </a:rPr>
              <a:t>No thanks to </a:t>
            </a:r>
            <a:r>
              <a:rPr lang="en-US" sz="4000" b="1" dirty="0">
                <a:solidFill>
                  <a:srgbClr val="FFB7F6"/>
                </a:solidFill>
                <a:latin typeface="Arial" charset="0"/>
                <a:ea typeface="Arial" charset="0"/>
                <a:cs typeface="Arial" charset="0"/>
              </a:rPr>
              <a:t>them</a:t>
            </a:r>
            <a:r>
              <a:rPr lang="en-US" sz="4000" b="1" dirty="0">
                <a:solidFill>
                  <a:srgbClr val="FFFFFF"/>
                </a:solidFill>
                <a:latin typeface="Arial" charset="0"/>
                <a:ea typeface="Arial" charset="0"/>
                <a:cs typeface="Arial" charset="0"/>
              </a:rPr>
              <a:t>, </a:t>
            </a:r>
            <a:r>
              <a:rPr lang="en-US" sz="4000" b="1" dirty="0" err="1">
                <a:solidFill>
                  <a:srgbClr val="FFFFFF"/>
                </a:solidFill>
                <a:latin typeface="Arial" charset="0"/>
                <a:ea typeface="Arial" charset="0"/>
                <a:cs typeface="Arial" charset="0"/>
              </a:rPr>
              <a:t>abideth</a:t>
            </a:r>
            <a:r>
              <a:rPr lang="en-US" sz="4000" b="1" dirty="0">
                <a:solidFill>
                  <a:srgbClr val="FFFFFF"/>
                </a:solidFill>
                <a:latin typeface="Arial" charset="0"/>
                <a:ea typeface="Arial" charset="0"/>
                <a:cs typeface="Arial" charset="0"/>
              </a:rPr>
              <a:t>;</a:t>
            </a:r>
          </a:p>
          <a:p>
            <a:pPr algn="ctr">
              <a:defRPr/>
            </a:pPr>
            <a:r>
              <a:rPr lang="en-US" sz="4000" b="1" dirty="0">
                <a:solidFill>
                  <a:srgbClr val="FFFFFF"/>
                </a:solidFill>
                <a:latin typeface="Arial" charset="0"/>
                <a:ea typeface="Arial" charset="0"/>
                <a:cs typeface="Arial" charset="0"/>
              </a:rPr>
              <a:t>The Spirit and the gifts are ours</a:t>
            </a:r>
          </a:p>
          <a:p>
            <a:pPr algn="ctr">
              <a:defRPr/>
            </a:pPr>
            <a:r>
              <a:rPr lang="en-US" sz="4000" b="1" dirty="0">
                <a:solidFill>
                  <a:srgbClr val="FFFFFF"/>
                </a:solidFill>
                <a:latin typeface="Arial" charset="0"/>
                <a:ea typeface="Arial" charset="0"/>
                <a:cs typeface="Arial" charset="0"/>
              </a:rPr>
              <a:t>through </a:t>
            </a:r>
            <a:r>
              <a:rPr lang="en-US" sz="4000" b="1" dirty="0">
                <a:solidFill>
                  <a:srgbClr val="FFFF00"/>
                </a:solidFill>
                <a:latin typeface="Arial" charset="0"/>
                <a:ea typeface="Arial" charset="0"/>
                <a:cs typeface="Arial" charset="0"/>
              </a:rPr>
              <a:t>Him </a:t>
            </a:r>
            <a:r>
              <a:rPr lang="en-US" sz="4000" b="1" dirty="0">
                <a:solidFill>
                  <a:srgbClr val="FFFFFF"/>
                </a:solidFill>
                <a:latin typeface="Arial" charset="0"/>
                <a:ea typeface="Arial" charset="0"/>
                <a:cs typeface="Arial" charset="0"/>
              </a:rPr>
              <a:t>who with us </a:t>
            </a:r>
            <a:r>
              <a:rPr lang="en-US" sz="4000" b="1" dirty="0" err="1">
                <a:solidFill>
                  <a:srgbClr val="FFFFFF"/>
                </a:solidFill>
                <a:latin typeface="Arial" charset="0"/>
                <a:ea typeface="Arial" charset="0"/>
                <a:cs typeface="Arial" charset="0"/>
              </a:rPr>
              <a:t>sideth</a:t>
            </a:r>
            <a:r>
              <a:rPr lang="en-US" sz="4000" b="1" dirty="0">
                <a:solidFill>
                  <a:srgbClr val="FFFFFF"/>
                </a:solidFill>
                <a:latin typeface="Arial" charset="0"/>
                <a:ea typeface="Arial" charset="0"/>
                <a:cs typeface="Arial" charset="0"/>
              </a:rPr>
              <a:t>.</a:t>
            </a:r>
          </a:p>
          <a:p>
            <a:pPr algn="ctr">
              <a:defRPr/>
            </a:pPr>
            <a:r>
              <a:rPr lang="en-US" sz="4000" b="1" dirty="0">
                <a:solidFill>
                  <a:srgbClr val="FFFFFF"/>
                </a:solidFill>
                <a:latin typeface="Arial" charset="0"/>
                <a:ea typeface="Arial" charset="0"/>
                <a:cs typeface="Arial" charset="0"/>
              </a:rPr>
              <a:t>Let goods and kindred go,</a:t>
            </a:r>
          </a:p>
          <a:p>
            <a:pPr algn="ctr">
              <a:defRPr/>
            </a:pPr>
            <a:r>
              <a:rPr lang="en-US" sz="4000" b="1" dirty="0">
                <a:solidFill>
                  <a:srgbClr val="FFFFFF"/>
                </a:solidFill>
                <a:latin typeface="Arial" charset="0"/>
                <a:ea typeface="Arial" charset="0"/>
                <a:cs typeface="Arial" charset="0"/>
              </a:rPr>
              <a:t>This mortal life also </a:t>
            </a:r>
          </a:p>
          <a:p>
            <a:pPr algn="ctr">
              <a:defRPr/>
            </a:pPr>
            <a:r>
              <a:rPr lang="en-US" sz="4000" b="1" dirty="0">
                <a:solidFill>
                  <a:srgbClr val="FFFFFF"/>
                </a:solidFill>
                <a:latin typeface="Arial" charset="0"/>
                <a:ea typeface="Arial" charset="0"/>
                <a:cs typeface="Arial" charset="0"/>
              </a:rPr>
              <a:t>The body they may kill; </a:t>
            </a:r>
          </a:p>
          <a:p>
            <a:pPr algn="ctr">
              <a:defRPr/>
            </a:pPr>
            <a:r>
              <a:rPr lang="en-US" sz="4000" b="1" dirty="0">
                <a:solidFill>
                  <a:srgbClr val="FFFF00"/>
                </a:solidFill>
                <a:latin typeface="Arial" charset="0"/>
                <a:ea typeface="Arial" charset="0"/>
                <a:cs typeface="Arial" charset="0"/>
              </a:rPr>
              <a:t>God</a:t>
            </a:r>
            <a:r>
              <a:rPr lang="fr-FR" sz="4000" b="1" dirty="0">
                <a:solidFill>
                  <a:srgbClr val="FFFF00"/>
                </a:solidFill>
                <a:latin typeface="Arial" charset="0"/>
                <a:ea typeface="Arial" charset="0"/>
                <a:cs typeface="Arial" charset="0"/>
              </a:rPr>
              <a:t>'</a:t>
            </a:r>
            <a:r>
              <a:rPr lang="en-US" sz="4000" b="1" dirty="0">
                <a:solidFill>
                  <a:srgbClr val="FFFF00"/>
                </a:solidFill>
                <a:latin typeface="Arial" charset="0"/>
                <a:ea typeface="Arial" charset="0"/>
                <a:cs typeface="Arial" charset="0"/>
              </a:rPr>
              <a:t>s </a:t>
            </a:r>
            <a:r>
              <a:rPr lang="en-US" sz="4000" b="1" dirty="0">
                <a:solidFill>
                  <a:srgbClr val="ADADFF"/>
                </a:solidFill>
                <a:latin typeface="Arial" charset="0"/>
                <a:ea typeface="Arial" charset="0"/>
                <a:cs typeface="Arial" charset="0"/>
              </a:rPr>
              <a:t>truth </a:t>
            </a:r>
            <a:r>
              <a:rPr lang="en-US" sz="4000" b="1" dirty="0" err="1">
                <a:solidFill>
                  <a:srgbClr val="CCFFCC"/>
                </a:solidFill>
                <a:latin typeface="Arial" charset="0"/>
                <a:ea typeface="Arial" charset="0"/>
                <a:cs typeface="Arial" charset="0"/>
              </a:rPr>
              <a:t>abideth</a:t>
            </a:r>
            <a:r>
              <a:rPr lang="en-US" sz="4000" b="1" dirty="0">
                <a:solidFill>
                  <a:srgbClr val="CCFFCC"/>
                </a:solidFill>
                <a:latin typeface="Arial" charset="0"/>
                <a:ea typeface="Arial" charset="0"/>
                <a:cs typeface="Arial" charset="0"/>
              </a:rPr>
              <a:t> </a:t>
            </a:r>
            <a:r>
              <a:rPr lang="en-US" sz="4000" b="1" dirty="0">
                <a:solidFill>
                  <a:srgbClr val="FFFFFF"/>
                </a:solidFill>
                <a:latin typeface="Arial" charset="0"/>
                <a:ea typeface="Arial" charset="0"/>
                <a:cs typeface="Arial" charset="0"/>
              </a:rPr>
              <a:t>still:</a:t>
            </a:r>
          </a:p>
          <a:p>
            <a:pPr algn="ctr">
              <a:defRPr/>
            </a:pPr>
            <a:r>
              <a:rPr lang="en-US" sz="4000" b="1" dirty="0">
                <a:solidFill>
                  <a:srgbClr val="FFFF00"/>
                </a:solidFill>
                <a:latin typeface="Arial" charset="0"/>
                <a:ea typeface="Arial" charset="0"/>
                <a:cs typeface="Arial" charset="0"/>
              </a:rPr>
              <a:t>his </a:t>
            </a:r>
            <a:r>
              <a:rPr lang="en-US" sz="4000" b="1" dirty="0">
                <a:solidFill>
                  <a:srgbClr val="FFFFFF"/>
                </a:solidFill>
                <a:latin typeface="Arial" charset="0"/>
                <a:ea typeface="Arial" charset="0"/>
                <a:cs typeface="Arial" charset="0"/>
              </a:rPr>
              <a:t>Kingdom is </a:t>
            </a:r>
            <a:r>
              <a:rPr lang="en-US" sz="4000" b="1" dirty="0">
                <a:solidFill>
                  <a:srgbClr val="CCFFCC"/>
                </a:solidFill>
                <a:latin typeface="Arial" charset="0"/>
                <a:ea typeface="Arial" charset="0"/>
                <a:cs typeface="Arial" charset="0"/>
              </a:rPr>
              <a:t>forever</a:t>
            </a:r>
            <a:r>
              <a:rPr lang="en-US" sz="4000" b="1" dirty="0">
                <a:solidFill>
                  <a:srgbClr val="FFFFFF"/>
                </a:solidFill>
                <a:latin typeface="Arial" charset="0"/>
                <a:ea typeface="Arial" charset="0"/>
                <a:cs typeface="Arial" charset="0"/>
              </a:rPr>
              <a:t>!</a:t>
            </a:r>
          </a:p>
        </p:txBody>
      </p:sp>
      <p:sp>
        <p:nvSpPr>
          <p:cNvPr id="337923" name="Text Box 4"/>
          <p:cNvSpPr txBox="1">
            <a:spLocks noChangeArrowheads="1"/>
          </p:cNvSpPr>
          <p:nvPr/>
        </p:nvSpPr>
        <p:spPr bwMode="auto">
          <a:xfrm>
            <a:off x="8578850" y="76200"/>
            <a:ext cx="527050"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b="1">
                <a:solidFill>
                  <a:srgbClr val="FFFFFF"/>
                </a:solidFill>
                <a:latin typeface="Arial" charset="0"/>
                <a:cs typeface="Arial" charset="0"/>
              </a:rPr>
              <a:t>31</a:t>
            </a:r>
            <a:endParaRPr lang="en-US">
              <a:solidFill>
                <a:srgbClr val="000000"/>
              </a:solidFill>
              <a:latin typeface="Arial" charset="0"/>
              <a:cs typeface="Arial" charset="0"/>
            </a:endParaRPr>
          </a:p>
        </p:txBody>
      </p:sp>
      <p:sp>
        <p:nvSpPr>
          <p:cNvPr id="337924" name="Rectangle 6"/>
          <p:cNvSpPr>
            <a:spLocks noGrp="1" noChangeArrowheads="1"/>
          </p:cNvSpPr>
          <p:nvPr>
            <p:ph type="title"/>
          </p:nvPr>
        </p:nvSpPr>
        <p:spPr>
          <a:xfrm>
            <a:off x="76200" y="76200"/>
            <a:ext cx="1279525" cy="461963"/>
          </a:xfrm>
          <a:noFill/>
        </p:spPr>
        <p:txBody>
          <a:bodyPr wrap="none" anchor="t">
            <a:spAutoFit/>
          </a:bodyPr>
          <a:lstStyle/>
          <a:p>
            <a:pPr algn="l"/>
            <a:r>
              <a:rPr lang="en-US" sz="2400" b="1">
                <a:solidFill>
                  <a:schemeClr val="bg1"/>
                </a:solidFill>
                <a:latin typeface="Arial" charset="0"/>
                <a:cs typeface="Arial" charset="0"/>
              </a:rPr>
              <a:t>Verse 4</a:t>
            </a: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8049" name="Picture 5" descr="bible0029.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idx="4294967295"/>
          </p:nvPr>
        </p:nvSpPr>
        <p:spPr>
          <a:solidFill>
            <a:schemeClr val="bg2"/>
          </a:solidFill>
        </p:spPr>
        <p:txBody>
          <a:bodyPr/>
          <a:lstStyle/>
          <a:p>
            <a:pPr>
              <a:defRPr/>
            </a:pPr>
            <a:r>
              <a:rPr lang="en-US">
                <a:solidFill>
                  <a:srgbClr val="FFFFFF"/>
                </a:solidFill>
                <a:effectLst>
                  <a:outerShdw blurRad="38100" dist="38100" dir="2700000" algn="tl">
                    <a:srgbClr val="000000"/>
                  </a:outerShdw>
                </a:effectLst>
                <a:latin typeface="Arial" charset="0"/>
              </a:rPr>
              <a:t>1.  Study the Text</a:t>
            </a:r>
          </a:p>
        </p:txBody>
      </p:sp>
      <p:sp>
        <p:nvSpPr>
          <p:cNvPr id="3" name="Title 1"/>
          <p:cNvSpPr txBox="1">
            <a:spLocks/>
          </p:cNvSpPr>
          <p:nvPr/>
        </p:nvSpPr>
        <p:spPr bwMode="auto">
          <a:xfrm>
            <a:off x="1219200" y="1524000"/>
            <a:ext cx="7162800" cy="609600"/>
          </a:xfrm>
          <a:prstGeom prst="rect">
            <a:avLst/>
          </a:prstGeom>
          <a:noFill/>
          <a:ln w="9525">
            <a:noFill/>
            <a:miter lim="800000"/>
            <a:headEnd/>
            <a:tailEnd/>
          </a:ln>
        </p:spPr>
        <p:txBody>
          <a:bodyPr anchor="ctr"/>
          <a:lstStyle>
            <a:lvl1pPr marL="450850" indent="-450850">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nSpc>
                <a:spcPct val="90000"/>
              </a:lnSpc>
              <a:defRPr/>
            </a:pPr>
            <a:r>
              <a:rPr lang="en-US" sz="2800" b="1">
                <a:solidFill>
                  <a:srgbClr val="FFFFFF"/>
                </a:solidFill>
                <a:effectLst>
                  <a:glow rad="139700">
                    <a:schemeClr val="bg2"/>
                  </a:glow>
                </a:effectLst>
                <a:latin typeface="Arial" charset="0"/>
                <a:cs typeface="Arial" charset="0"/>
              </a:rPr>
              <a:t>b.	How to Exegete the Passage...</a:t>
            </a:r>
          </a:p>
        </p:txBody>
      </p:sp>
      <p:sp>
        <p:nvSpPr>
          <p:cNvPr id="258052" name="Text Box 4"/>
          <p:cNvSpPr txBox="1">
            <a:spLocks noChangeArrowheads="1"/>
          </p:cNvSpPr>
          <p:nvPr/>
        </p:nvSpPr>
        <p:spPr bwMode="auto">
          <a:xfrm>
            <a:off x="8578850" y="76200"/>
            <a:ext cx="527050"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b="1">
                <a:solidFill>
                  <a:srgbClr val="FFFFFF"/>
                </a:solidFill>
                <a:latin typeface="Arial" charset="0"/>
                <a:cs typeface="Arial" charset="0"/>
              </a:rPr>
              <a:t>27</a:t>
            </a:r>
            <a:endParaRPr lang="en-US">
              <a:solidFill>
                <a:srgbClr val="FFFFFF"/>
              </a:solidFill>
              <a:latin typeface="Arial" charset="0"/>
              <a:cs typeface="Arial" charset="0"/>
            </a:endParaRPr>
          </a:p>
        </p:txBody>
      </p:sp>
      <p:sp>
        <p:nvSpPr>
          <p:cNvPr id="5" name="Title 1"/>
          <p:cNvSpPr txBox="1">
            <a:spLocks/>
          </p:cNvSpPr>
          <p:nvPr/>
        </p:nvSpPr>
        <p:spPr bwMode="auto">
          <a:xfrm>
            <a:off x="1676400" y="2133600"/>
            <a:ext cx="7467600" cy="4419600"/>
          </a:xfrm>
          <a:prstGeom prst="rect">
            <a:avLst/>
          </a:prstGeom>
          <a:noFill/>
          <a:ln w="9525">
            <a:noFill/>
            <a:miter lim="800000"/>
            <a:headEnd/>
            <a:tailEnd/>
          </a:ln>
        </p:spPr>
        <p:txBody>
          <a:bodyPr anchor="ctr"/>
          <a:lstStyle>
            <a:lvl1pPr marL="450850" indent="-450850">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nSpc>
                <a:spcPct val="90000"/>
              </a:lnSpc>
              <a:defRPr/>
            </a:pPr>
            <a:r>
              <a:rPr lang="en-US" b="1" dirty="0">
                <a:solidFill>
                  <a:srgbClr val="FFFFFF"/>
                </a:solidFill>
                <a:effectLst>
                  <a:glow rad="139700">
                    <a:schemeClr val="bg2"/>
                  </a:glow>
                </a:effectLst>
                <a:latin typeface="Arial" charset="0"/>
                <a:cs typeface="Arial" charset="0"/>
              </a:rPr>
              <a:t>1)	Pray for wisdom, read the translation most of your church members use, and list every question your members would ask (or 15 study hours later you</a:t>
            </a:r>
            <a:r>
              <a:rPr lang="fr-FR" altLang="ja-JP" b="1" dirty="0">
                <a:solidFill>
                  <a:srgbClr val="FFFFFF"/>
                </a:solidFill>
                <a:effectLst>
                  <a:glow rad="139700">
                    <a:schemeClr val="bg2"/>
                  </a:glow>
                </a:effectLst>
                <a:latin typeface="Arial" charset="0"/>
                <a:cs typeface="Arial" charset="0"/>
              </a:rPr>
              <a:t>'</a:t>
            </a:r>
            <a:r>
              <a:rPr lang="en-US" b="1" dirty="0" err="1">
                <a:solidFill>
                  <a:srgbClr val="FFFFFF"/>
                </a:solidFill>
                <a:effectLst>
                  <a:glow rad="139700">
                    <a:schemeClr val="bg2"/>
                  </a:glow>
                </a:effectLst>
                <a:latin typeface="Arial" charset="0"/>
                <a:cs typeface="Arial" charset="0"/>
              </a:rPr>
              <a:t>ll</a:t>
            </a:r>
            <a:r>
              <a:rPr lang="en-US" b="1" dirty="0">
                <a:solidFill>
                  <a:srgbClr val="FFFFFF"/>
                </a:solidFill>
                <a:effectLst>
                  <a:glow rad="139700">
                    <a:schemeClr val="bg2"/>
                  </a:glow>
                </a:effectLst>
                <a:latin typeface="Arial" charset="0"/>
                <a:cs typeface="Arial" charset="0"/>
              </a:rPr>
              <a:t> have all the answers but will have forgotten the questions).  Answer these questions.</a:t>
            </a:r>
          </a:p>
          <a:p>
            <a:pPr>
              <a:lnSpc>
                <a:spcPct val="90000"/>
              </a:lnSpc>
              <a:defRPr/>
            </a:pPr>
            <a:r>
              <a:rPr lang="en-US" b="1" dirty="0">
                <a:solidFill>
                  <a:srgbClr val="FFFFFF"/>
                </a:solidFill>
                <a:effectLst>
                  <a:glow rad="139700">
                    <a:schemeClr val="bg2"/>
                  </a:glow>
                </a:effectLst>
                <a:latin typeface="Arial" charset="0"/>
                <a:cs typeface="Arial" charset="0"/>
              </a:rPr>
              <a:t> </a:t>
            </a:r>
          </a:p>
          <a:p>
            <a:pPr>
              <a:lnSpc>
                <a:spcPct val="90000"/>
              </a:lnSpc>
              <a:defRPr/>
            </a:pPr>
            <a:r>
              <a:rPr lang="en-US" b="1" dirty="0">
                <a:solidFill>
                  <a:srgbClr val="FFFFFF"/>
                </a:solidFill>
                <a:effectLst>
                  <a:glow rad="139700">
                    <a:schemeClr val="bg2"/>
                  </a:glow>
                </a:effectLst>
                <a:latin typeface="Arial" charset="0"/>
                <a:cs typeface="Arial" charset="0"/>
              </a:rPr>
              <a:t>2)	Read a few other translations and note the differences and additional questions.</a:t>
            </a:r>
          </a:p>
          <a:p>
            <a:pPr>
              <a:lnSpc>
                <a:spcPct val="90000"/>
              </a:lnSpc>
              <a:defRPr/>
            </a:pPr>
            <a:r>
              <a:rPr lang="en-US" b="1" dirty="0">
                <a:solidFill>
                  <a:srgbClr val="FFFFFF"/>
                </a:solidFill>
                <a:effectLst>
                  <a:glow rad="139700">
                    <a:schemeClr val="bg2"/>
                  </a:glow>
                </a:effectLst>
                <a:latin typeface="Arial" charset="0"/>
                <a:cs typeface="Arial" charset="0"/>
              </a:rPr>
              <a:t> </a:t>
            </a:r>
          </a:p>
          <a:p>
            <a:pPr>
              <a:lnSpc>
                <a:spcPct val="90000"/>
              </a:lnSpc>
              <a:defRPr/>
            </a:pPr>
            <a:r>
              <a:rPr lang="en-US" b="1" dirty="0">
                <a:solidFill>
                  <a:srgbClr val="FFFFFF"/>
                </a:solidFill>
                <a:effectLst>
                  <a:glow rad="139700">
                    <a:schemeClr val="bg2"/>
                  </a:glow>
                </a:effectLst>
                <a:latin typeface="Arial" charset="0"/>
                <a:cs typeface="Arial" charset="0"/>
              </a:rPr>
              <a:t>3)	Read the original text if you can; use tools and do brief word studies on important words.</a:t>
            </a:r>
          </a:p>
        </p:txBody>
      </p:sp>
    </p:spTree>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16738" name="Rectangle 1026"/>
          <p:cNvSpPr>
            <a:spLocks noGrp="1" noChangeArrowheads="1"/>
          </p:cNvSpPr>
          <p:nvPr>
            <p:ph type="ctrTitle"/>
          </p:nvPr>
        </p:nvSpPr>
        <p:spPr>
          <a:xfrm>
            <a:off x="5562600" y="0"/>
            <a:ext cx="3124200" cy="6858000"/>
          </a:xfrm>
        </p:spPr>
        <p:txBody>
          <a:bodyPr/>
          <a:lstStyle/>
          <a:p>
            <a:r>
              <a:rPr lang="en-US" sz="6000" b="1">
                <a:solidFill>
                  <a:schemeClr val="bg1"/>
                </a:solidFill>
                <a:latin typeface="Arial" charset="0"/>
              </a:rPr>
              <a:t>Every talk needs focus!</a:t>
            </a:r>
            <a:endParaRPr lang="en-US">
              <a:latin typeface="Arial" charset="0"/>
            </a:endParaRPr>
          </a:p>
        </p:txBody>
      </p:sp>
      <p:pic>
        <p:nvPicPr>
          <p:cNvPr id="339971" name="Picture 1028" descr="BigIdea"/>
          <p:cNvPicPr>
            <a:picLocks noChangeAspect="1" noChangeArrowheads="1"/>
          </p:cNvPicPr>
          <p:nvPr/>
        </p:nvPicPr>
        <p:blipFill>
          <a:blip r:embed="rId3" cstate="screen">
            <a:extLst>
              <a:ext uri="{28A0092B-C50C-407E-A947-70E740481C1C}">
                <a14:useLocalDpi xmlns:a14="http://schemas.microsoft.com/office/drawing/2010/main"/>
              </a:ext>
            </a:extLst>
          </a:blip>
          <a:srcRect l="11888" t="2780" r="17696" b="18434"/>
          <a:stretch>
            <a:fillRect/>
          </a:stretch>
        </p:blipFill>
        <p:spPr bwMode="auto">
          <a:xfrm>
            <a:off x="0" y="0"/>
            <a:ext cx="5392738" cy="8534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Rounded Rectangular Callout 4"/>
          <p:cNvSpPr/>
          <p:nvPr/>
        </p:nvSpPr>
        <p:spPr bwMode="auto">
          <a:xfrm rot="10800000" flipV="1">
            <a:off x="-107950" y="-17463"/>
            <a:ext cx="5832475" cy="3375026"/>
          </a:xfrm>
          <a:prstGeom prst="wedgeRoundRectCallout">
            <a:avLst>
              <a:gd name="adj1" fmla="val -7477"/>
              <a:gd name="adj2" fmla="val 92539"/>
              <a:gd name="adj3" fmla="val 16667"/>
            </a:avLst>
          </a:prstGeom>
          <a:solidFill>
            <a:srgbClr val="000090"/>
          </a:solidFill>
          <a:ln w="9525" cap="flat" cmpd="sng" algn="ctr">
            <a:solidFill>
              <a:srgbClr val="FFFFFF"/>
            </a:solidFill>
            <a:prstDash val="solid"/>
            <a:round/>
            <a:headEnd type="none" w="med" len="med"/>
            <a:tailEnd type="none" w="med" len="med"/>
          </a:ln>
          <a:effectLst/>
        </p:spPr>
        <p:txBody>
          <a:bodyPr/>
          <a:lstStyle/>
          <a:p>
            <a:pPr algn="ctr">
              <a:defRPr/>
            </a:pPr>
            <a:r>
              <a:rPr lang="en-US" sz="2800" kern="0" dirty="0">
                <a:solidFill>
                  <a:srgbClr val="FFFFFF"/>
                </a:solidFill>
                <a:latin typeface="Arial" pitchFamily="-112" charset="0"/>
                <a:ea typeface="ＭＳ Ｐゴシック" pitchFamily="-112" charset="-128"/>
                <a:cs typeface="ＭＳ Ｐゴシック" pitchFamily="-112" charset="-128"/>
              </a:rPr>
              <a:t>Today my talk will focus on Evolution </a:t>
            </a:r>
            <a:r>
              <a:rPr lang="en-US" sz="2800" kern="0" dirty="0" err="1">
                <a:solidFill>
                  <a:srgbClr val="FFFFFF"/>
                </a:solidFill>
                <a:latin typeface="Arial" pitchFamily="-112" charset="0"/>
                <a:ea typeface="ＭＳ Ｐゴシック" pitchFamily="-112" charset="-128"/>
                <a:cs typeface="ＭＳ Ｐゴシック" pitchFamily="-112" charset="-128"/>
              </a:rPr>
              <a:t>vs</a:t>
            </a:r>
            <a:r>
              <a:rPr lang="en-US" sz="2800" kern="0" dirty="0">
                <a:solidFill>
                  <a:srgbClr val="FFFFFF"/>
                </a:solidFill>
                <a:latin typeface="Arial" pitchFamily="-112" charset="0"/>
                <a:ea typeface="ＭＳ Ｐゴシック" pitchFamily="-112" charset="-128"/>
                <a:cs typeface="ＭＳ Ｐゴシック" pitchFamily="-112" charset="-128"/>
              </a:rPr>
              <a:t> Creation, the Prolife movement and biblical inerrancy.  I’d like to start with a few comments on nuclear disarmament and how it relates to saving the whales.</a:t>
            </a:r>
            <a:endParaRPr lang="en-US" sz="1200" kern="0" dirty="0">
              <a:solidFill>
                <a:srgbClr val="FFFFFF"/>
              </a:solidFill>
              <a:latin typeface="Arial" pitchFamily="-112" charset="0"/>
              <a:ea typeface="ＭＳ Ｐゴシック" pitchFamily="-112" charset="-128"/>
              <a:cs typeface="ＭＳ Ｐゴシック" pitchFamily="-112" charset="-12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67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38"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7" name="Rectangle 2"/>
          <p:cNvSpPr>
            <a:spLocks noGrp="1" noChangeArrowheads="1"/>
          </p:cNvSpPr>
          <p:nvPr>
            <p:ph type="title"/>
          </p:nvPr>
        </p:nvSpPr>
        <p:spPr/>
        <p:txBody>
          <a:bodyPr/>
          <a:lstStyle/>
          <a:p>
            <a:pPr eaLnBrk="1" hangingPunct="1"/>
            <a:r>
              <a:rPr lang="en-US">
                <a:latin typeface="Helvetica" charset="0"/>
                <a:ea typeface="Osaka" charset="0"/>
                <a:cs typeface="Osaka" charset="0"/>
              </a:rPr>
              <a:t>What do you do for a living?</a:t>
            </a:r>
          </a:p>
        </p:txBody>
      </p:sp>
      <p:pic>
        <p:nvPicPr>
          <p:cNvPr id="342018" name="Picture 4" descr="BeMoreVague"/>
          <p:cNvPicPr>
            <a:picLocks noChangeAspect="1" noChangeArrowheads="1"/>
          </p:cNvPicPr>
          <p:nvPr/>
        </p:nvPicPr>
        <p:blipFill>
          <a:blip r:embed="rId3" cstate="screen">
            <a:extLst>
              <a:ext uri="{28A0092B-C50C-407E-A947-70E740481C1C}">
                <a14:useLocalDpi xmlns:a14="http://schemas.microsoft.com/office/drawing/2010/main"/>
              </a:ext>
            </a:extLst>
          </a:blip>
          <a:srcRect l="24228" t="10992" r="20599" b="59821"/>
          <a:stretch>
            <a:fillRect/>
          </a:stretch>
        </p:blipFill>
        <p:spPr bwMode="auto">
          <a:xfrm>
            <a:off x="0" y="0"/>
            <a:ext cx="9164638"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42019" name="Rounded Rectangular Callout 2"/>
          <p:cNvSpPr>
            <a:spLocks noChangeArrowheads="1"/>
          </p:cNvSpPr>
          <p:nvPr/>
        </p:nvSpPr>
        <p:spPr bwMode="auto">
          <a:xfrm rot="10800000" flipV="1">
            <a:off x="0" y="-34925"/>
            <a:ext cx="5400675" cy="1773238"/>
          </a:xfrm>
          <a:prstGeom prst="wedgeRoundRectCallout">
            <a:avLst>
              <a:gd name="adj1" fmla="val -23028"/>
              <a:gd name="adj2" fmla="val 98759"/>
              <a:gd name="adj3" fmla="val 16667"/>
            </a:avLst>
          </a:prstGeom>
          <a:solidFill>
            <a:srgbClr val="860000"/>
          </a:solidFill>
          <a:ln w="9525">
            <a:solidFill>
              <a:schemeClr val="tx1"/>
            </a:solidFill>
            <a:round/>
            <a:headEnd/>
            <a:tailEnd/>
          </a:ln>
        </p:spPr>
        <p:txBody>
          <a:bodyPr/>
          <a:lstStyle/>
          <a:p>
            <a:pPr algn="ctr"/>
            <a:r>
              <a:rPr lang="en-US" sz="4800">
                <a:solidFill>
                  <a:srgbClr val="FFFFFF"/>
                </a:solidFill>
                <a:latin typeface="Arial" charset="0"/>
              </a:rPr>
              <a:t>What do you do for a living?</a:t>
            </a:r>
            <a:endParaRPr lang="en-US">
              <a:solidFill>
                <a:srgbClr val="FFFFFF"/>
              </a:solidFill>
              <a:latin typeface="Arial" charset="0"/>
            </a:endParaRPr>
          </a:p>
        </p:txBody>
      </p:sp>
      <p:sp>
        <p:nvSpPr>
          <p:cNvPr id="342020" name="Rounded Rectangular Callout 5"/>
          <p:cNvSpPr>
            <a:spLocks noChangeArrowheads="1"/>
          </p:cNvSpPr>
          <p:nvPr/>
        </p:nvSpPr>
        <p:spPr bwMode="auto">
          <a:xfrm rot="10800000" flipV="1">
            <a:off x="5761038" y="115888"/>
            <a:ext cx="3419475" cy="1728787"/>
          </a:xfrm>
          <a:prstGeom prst="wedgeRoundRectCallout">
            <a:avLst>
              <a:gd name="adj1" fmla="val -24500"/>
              <a:gd name="adj2" fmla="val 114708"/>
              <a:gd name="adj3" fmla="val 16667"/>
            </a:avLst>
          </a:prstGeom>
          <a:solidFill>
            <a:schemeClr val="bg1"/>
          </a:solidFill>
          <a:ln w="9525">
            <a:solidFill>
              <a:schemeClr val="tx1"/>
            </a:solidFill>
            <a:round/>
            <a:headEnd/>
            <a:tailEnd/>
          </a:ln>
        </p:spPr>
        <p:txBody>
          <a:bodyPr/>
          <a:lstStyle/>
          <a:p>
            <a:pPr algn="ctr"/>
            <a:endParaRPr lang="en-US">
              <a:solidFill>
                <a:srgbClr val="FFFFFF"/>
              </a:solidFill>
              <a:latin typeface="Arial" charset="0"/>
            </a:endParaRPr>
          </a:p>
        </p:txBody>
      </p:sp>
      <p:sp>
        <p:nvSpPr>
          <p:cNvPr id="4" name="TextBox 3"/>
          <p:cNvSpPr txBox="1">
            <a:spLocks noChangeArrowheads="1"/>
          </p:cNvSpPr>
          <p:nvPr/>
        </p:nvSpPr>
        <p:spPr bwMode="auto">
          <a:xfrm>
            <a:off x="5795963" y="549275"/>
            <a:ext cx="3276600" cy="830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r>
              <a:rPr lang="en-US" sz="4800">
                <a:solidFill>
                  <a:srgbClr val="FFFFFF"/>
                </a:solidFill>
                <a:latin typeface="Arial" charset="0"/>
              </a:rPr>
              <a:t>I work.</a:t>
            </a:r>
            <a:endParaRPr lang="en-US">
              <a:solidFill>
                <a:srgbClr val="FFFFFF"/>
              </a:solidFill>
              <a:latin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5" name="Rectangle 2"/>
          <p:cNvSpPr>
            <a:spLocks noGrp="1" noChangeArrowheads="1"/>
          </p:cNvSpPr>
          <p:nvPr>
            <p:ph type="title"/>
          </p:nvPr>
        </p:nvSpPr>
        <p:spPr/>
        <p:txBody>
          <a:bodyPr/>
          <a:lstStyle/>
          <a:p>
            <a:pPr eaLnBrk="1" hangingPunct="1"/>
            <a:r>
              <a:rPr lang="en-US">
                <a:latin typeface="Helvetica" charset="0"/>
                <a:ea typeface="Osaka" charset="0"/>
                <a:cs typeface="Osaka" charset="0"/>
              </a:rPr>
              <a:t>Could you be more vague?</a:t>
            </a:r>
          </a:p>
        </p:txBody>
      </p:sp>
      <p:pic>
        <p:nvPicPr>
          <p:cNvPr id="344066" name="Picture 3" descr="BeMoreVague"/>
          <p:cNvPicPr>
            <a:picLocks noChangeAspect="1" noChangeArrowheads="1"/>
          </p:cNvPicPr>
          <p:nvPr/>
        </p:nvPicPr>
        <p:blipFill>
          <a:blip r:embed="rId3" cstate="screen">
            <a:extLst>
              <a:ext uri="{28A0092B-C50C-407E-A947-70E740481C1C}">
                <a14:useLocalDpi xmlns:a14="http://schemas.microsoft.com/office/drawing/2010/main"/>
              </a:ext>
            </a:extLst>
          </a:blip>
          <a:srcRect l="24228" t="44395" r="20599" b="26418"/>
          <a:stretch>
            <a:fillRect/>
          </a:stretch>
        </p:blipFill>
        <p:spPr bwMode="auto">
          <a:xfrm>
            <a:off x="0" y="0"/>
            <a:ext cx="9164638"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90500" name="Rectangle 4"/>
          <p:cNvSpPr>
            <a:spLocks noChangeArrowheads="1"/>
          </p:cNvSpPr>
          <p:nvPr/>
        </p:nvSpPr>
        <p:spPr bwMode="auto">
          <a:xfrm rot="-780458">
            <a:off x="1196975" y="4556125"/>
            <a:ext cx="7086600" cy="1524000"/>
          </a:xfrm>
          <a:prstGeom prst="rect">
            <a:avLst/>
          </a:prstGeom>
          <a:solidFill>
            <a:srgbClr val="00009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eaLnBrk="1" hangingPunct="1"/>
            <a:r>
              <a:rPr kumimoji="1" lang="en-US" sz="8000" b="1">
                <a:solidFill>
                  <a:srgbClr val="FFFFFF"/>
                </a:solidFill>
                <a:latin typeface="Arial" charset="0"/>
                <a:ea typeface="Osaka" charset="0"/>
                <a:cs typeface="Osaka" charset="0"/>
              </a:rPr>
              <a:t>Be specific!</a:t>
            </a:r>
            <a:endParaRPr kumimoji="1" lang="en-US" sz="6000">
              <a:solidFill>
                <a:srgbClr val="FFFFFF"/>
              </a:solidFill>
              <a:latin typeface="Arial" charset="0"/>
              <a:ea typeface="Osaka" charset="0"/>
              <a:cs typeface="Osaka" charset="0"/>
            </a:endParaRPr>
          </a:p>
        </p:txBody>
      </p:sp>
      <p:sp>
        <p:nvSpPr>
          <p:cNvPr id="344068" name="Rounded Rectangular Callout 4"/>
          <p:cNvSpPr>
            <a:spLocks noChangeArrowheads="1"/>
          </p:cNvSpPr>
          <p:nvPr/>
        </p:nvSpPr>
        <p:spPr bwMode="auto">
          <a:xfrm rot="10800000" flipV="1">
            <a:off x="0" y="-34925"/>
            <a:ext cx="5724525" cy="2095500"/>
          </a:xfrm>
          <a:prstGeom prst="wedgeRoundRectCallout">
            <a:avLst>
              <a:gd name="adj1" fmla="val -20310"/>
              <a:gd name="adj2" fmla="val 83329"/>
              <a:gd name="adj3" fmla="val 16667"/>
            </a:avLst>
          </a:prstGeom>
          <a:solidFill>
            <a:srgbClr val="860000"/>
          </a:solidFill>
          <a:ln w="9525">
            <a:solidFill>
              <a:schemeClr val="tx1"/>
            </a:solidFill>
            <a:round/>
            <a:headEnd/>
            <a:tailEnd/>
          </a:ln>
        </p:spPr>
        <p:txBody>
          <a:bodyPr/>
          <a:lstStyle/>
          <a:p>
            <a:pPr algn="ctr"/>
            <a:r>
              <a:rPr lang="en-US" sz="4800">
                <a:solidFill>
                  <a:srgbClr val="FFFFFF"/>
                </a:solidFill>
                <a:latin typeface="Arial" charset="0"/>
              </a:rPr>
              <a:t>Could you be more vague?</a:t>
            </a:r>
            <a:endParaRPr lang="en-US">
              <a:solidFill>
                <a:srgbClr val="FFFFFF"/>
              </a:solidFill>
              <a:latin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90500"/>
                                        </p:tgtEl>
                                        <p:attrNameLst>
                                          <p:attrName>style.visibility</p:attrName>
                                        </p:attrNameLst>
                                      </p:cBhvr>
                                      <p:to>
                                        <p:strVal val="visible"/>
                                      </p:to>
                                    </p:set>
                                    <p:anim calcmode="lin" valueType="num">
                                      <p:cBhvr>
                                        <p:cTn id="7" dur="500" fill="hold"/>
                                        <p:tgtEl>
                                          <p:spTgt spid="490500"/>
                                        </p:tgtEl>
                                        <p:attrNameLst>
                                          <p:attrName>ppt_w</p:attrName>
                                        </p:attrNameLst>
                                      </p:cBhvr>
                                      <p:tavLst>
                                        <p:tav tm="0">
                                          <p:val>
                                            <p:fltVal val="0"/>
                                          </p:val>
                                        </p:tav>
                                        <p:tav tm="100000">
                                          <p:val>
                                            <p:strVal val="#ppt_w"/>
                                          </p:val>
                                        </p:tav>
                                      </p:tavLst>
                                    </p:anim>
                                    <p:anim calcmode="lin" valueType="num">
                                      <p:cBhvr>
                                        <p:cTn id="8" dur="500" fill="hold"/>
                                        <p:tgtEl>
                                          <p:spTgt spid="49050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0500"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ctrTitle"/>
          </p:nvPr>
        </p:nvSpPr>
        <p:spPr>
          <a:xfrm>
            <a:off x="838200" y="609600"/>
            <a:ext cx="7543800" cy="762000"/>
          </a:xfrm>
          <a:gradFill rotWithShape="0">
            <a:gsLst>
              <a:gs pos="0">
                <a:srgbClr val="800080"/>
              </a:gs>
              <a:gs pos="50000">
                <a:srgbClr val="800080">
                  <a:gamma/>
                  <a:shade val="29804"/>
                  <a:invGamma/>
                </a:srgbClr>
              </a:gs>
              <a:gs pos="100000">
                <a:srgbClr val="800080"/>
              </a:gs>
            </a:gsLst>
            <a:lin ang="5400000" scaled="1"/>
          </a:gradFill>
        </p:spPr>
        <p:txBody>
          <a:bodyPr/>
          <a:lstStyle/>
          <a:p>
            <a:pPr>
              <a:defRPr/>
            </a:pPr>
            <a:r>
              <a:rPr lang="en-US" sz="2800">
                <a:latin typeface="Arial" charset="0"/>
                <a:cs typeface="Arial" charset="0"/>
              </a:rPr>
              <a:t>The </a:t>
            </a:r>
            <a:r>
              <a:rPr lang="en-US" sz="2800" i="1">
                <a:latin typeface="Arial" charset="0"/>
                <a:cs typeface="Arial" charset="0"/>
              </a:rPr>
              <a:t>Preparing Expository Sermons</a:t>
            </a:r>
            <a:r>
              <a:rPr lang="en-US" sz="2800">
                <a:latin typeface="Arial" charset="0"/>
                <a:cs typeface="Arial" charset="0"/>
              </a:rPr>
              <a:t> Process</a:t>
            </a:r>
          </a:p>
        </p:txBody>
      </p:sp>
      <p:sp>
        <p:nvSpPr>
          <p:cNvPr id="346115" name="Rectangle 3"/>
          <p:cNvSpPr>
            <a:spLocks noChangeArrowheads="1"/>
          </p:cNvSpPr>
          <p:nvPr/>
        </p:nvSpPr>
        <p:spPr bwMode="auto">
          <a:xfrm>
            <a:off x="1843088" y="5029200"/>
            <a:ext cx="1905000" cy="7493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endParaRPr lang="en-US">
              <a:latin typeface="Arial" charset="0"/>
              <a:cs typeface="Arial" charset="0"/>
            </a:endParaRPr>
          </a:p>
        </p:txBody>
      </p:sp>
      <p:sp useBgFill="1">
        <p:nvSpPr>
          <p:cNvPr id="49156" name="Rectangle 4"/>
          <p:cNvSpPr>
            <a:spLocks noChangeArrowheads="1"/>
          </p:cNvSpPr>
          <p:nvPr/>
        </p:nvSpPr>
        <p:spPr bwMode="auto">
          <a:xfrm>
            <a:off x="609600" y="1447800"/>
            <a:ext cx="7848600" cy="304800"/>
          </a:xfrm>
          <a:prstGeom prst="rect">
            <a:avLst/>
          </a:prstGeom>
          <a:ln w="12700">
            <a:noFill/>
            <a:miter lim="800000"/>
            <a:headEnd/>
            <a:tailEnd/>
          </a:ln>
          <a:effectLst/>
        </p:spPr>
        <p:txBody>
          <a:bodyPr lIns="90487" tIns="44450" rIns="90487" bIns="44450" anchor="ctr"/>
          <a:lstStyle/>
          <a:p>
            <a:pPr algn="ctr">
              <a:defRPr/>
            </a:pPr>
            <a:r>
              <a:rPr lang="en-US" sz="1800" b="1" dirty="0">
                <a:solidFill>
                  <a:schemeClr val="tx2"/>
                </a:solidFill>
                <a:effectLst>
                  <a:outerShdw blurRad="38100" dist="38100" dir="2700000" algn="tl">
                    <a:srgbClr val="000000"/>
                  </a:outerShdw>
                </a:effectLst>
                <a:latin typeface="Arial" charset="0"/>
                <a:cs typeface="Arial" charset="0"/>
              </a:rPr>
              <a:t>Based on Ramesh Richard</a:t>
            </a:r>
            <a:r>
              <a:rPr lang="fr-FR" altLang="ja-JP" sz="1800" b="1" dirty="0">
                <a:solidFill>
                  <a:schemeClr val="tx2"/>
                </a:solidFill>
                <a:effectLst>
                  <a:outerShdw blurRad="38100" dist="38100" dir="2700000" algn="tl">
                    <a:srgbClr val="000000"/>
                  </a:outerShdw>
                </a:effectLst>
                <a:latin typeface="Arial" charset="0"/>
                <a:cs typeface="Arial" charset="0"/>
              </a:rPr>
              <a:t>'</a:t>
            </a:r>
            <a:r>
              <a:rPr lang="en-US" altLang="ja-JP" sz="1800" b="1" dirty="0">
                <a:solidFill>
                  <a:schemeClr val="tx2"/>
                </a:solidFill>
                <a:effectLst>
                  <a:outerShdw blurRad="38100" dist="38100" dir="2700000" algn="tl">
                    <a:srgbClr val="000000"/>
                  </a:outerShdw>
                </a:effectLst>
                <a:latin typeface="Arial" charset="0"/>
                <a:cs typeface="Arial" charset="0"/>
              </a:rPr>
              <a:t>s text, </a:t>
            </a:r>
            <a:r>
              <a:rPr lang="en-US" altLang="ja-JP" sz="1800" b="1" i="1" dirty="0">
                <a:solidFill>
                  <a:schemeClr val="tx2"/>
                </a:solidFill>
                <a:effectLst>
                  <a:outerShdw blurRad="38100" dist="38100" dir="2700000" algn="tl">
                    <a:srgbClr val="000000"/>
                  </a:outerShdw>
                </a:effectLst>
                <a:latin typeface="Arial" charset="0"/>
                <a:cs typeface="Arial" charset="0"/>
              </a:rPr>
              <a:t>Preparing Expository Sermons</a:t>
            </a:r>
            <a:endParaRPr lang="en-US" sz="1800" b="1" i="1" dirty="0">
              <a:solidFill>
                <a:schemeClr val="tx2"/>
              </a:solidFill>
              <a:effectLst>
                <a:outerShdw blurRad="38100" dist="38100" dir="2700000" algn="tl">
                  <a:srgbClr val="000000"/>
                </a:outerShdw>
              </a:effectLst>
              <a:latin typeface="Arial" charset="0"/>
              <a:cs typeface="Arial" charset="0"/>
            </a:endParaRPr>
          </a:p>
        </p:txBody>
      </p:sp>
      <p:sp>
        <p:nvSpPr>
          <p:cNvPr id="49157" name="Rectangle 5"/>
          <p:cNvSpPr>
            <a:spLocks noChangeArrowheads="1"/>
          </p:cNvSpPr>
          <p:nvPr/>
        </p:nvSpPr>
        <p:spPr bwMode="auto">
          <a:xfrm>
            <a:off x="2286000" y="5146675"/>
            <a:ext cx="1041400" cy="458788"/>
          </a:xfrm>
          <a:prstGeom prst="rect">
            <a:avLst/>
          </a:prstGeom>
          <a:noFill/>
          <a:ln w="12700">
            <a:noFill/>
            <a:miter lim="800000"/>
            <a:headEnd/>
            <a:tailEnd/>
          </a:ln>
          <a:effectLst/>
        </p:spPr>
        <p:txBody>
          <a:bodyPr wrap="none" lIns="90487" tIns="44450" rIns="90487" bIns="44450">
            <a:spAutoFit/>
          </a:bodyPr>
          <a:lstStyle/>
          <a:p>
            <a:pPr>
              <a:defRPr/>
            </a:pPr>
            <a:r>
              <a:rPr lang="en-US" b="1">
                <a:solidFill>
                  <a:schemeClr val="tx2"/>
                </a:solidFill>
                <a:effectLst>
                  <a:outerShdw blurRad="38100" dist="38100" dir="2700000" algn="tl">
                    <a:srgbClr val="000000"/>
                  </a:outerShdw>
                </a:effectLst>
                <a:latin typeface="Arial" charset="0"/>
                <a:cs typeface="Arial" charset="0"/>
              </a:rPr>
              <a:t>Study</a:t>
            </a:r>
          </a:p>
        </p:txBody>
      </p:sp>
      <p:sp>
        <p:nvSpPr>
          <p:cNvPr id="346118" name="Rectangle 6"/>
          <p:cNvSpPr>
            <a:spLocks noChangeArrowheads="1"/>
          </p:cNvSpPr>
          <p:nvPr/>
        </p:nvSpPr>
        <p:spPr bwMode="auto">
          <a:xfrm>
            <a:off x="1981200" y="4267200"/>
            <a:ext cx="1600200" cy="75565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endParaRPr lang="en-US">
              <a:latin typeface="Arial" charset="0"/>
              <a:cs typeface="Arial" charset="0"/>
            </a:endParaRPr>
          </a:p>
        </p:txBody>
      </p:sp>
      <p:sp>
        <p:nvSpPr>
          <p:cNvPr id="346119" name="Rectangle 7"/>
          <p:cNvSpPr>
            <a:spLocks noChangeArrowheads="1"/>
          </p:cNvSpPr>
          <p:nvPr/>
        </p:nvSpPr>
        <p:spPr bwMode="auto">
          <a:xfrm>
            <a:off x="5638800" y="4267200"/>
            <a:ext cx="1600200" cy="75565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endParaRPr lang="en-US">
              <a:latin typeface="Arial" charset="0"/>
              <a:cs typeface="Arial" charset="0"/>
            </a:endParaRPr>
          </a:p>
        </p:txBody>
      </p:sp>
      <p:sp>
        <p:nvSpPr>
          <p:cNvPr id="346120" name="Rectangle 8"/>
          <p:cNvSpPr>
            <a:spLocks noChangeArrowheads="1"/>
          </p:cNvSpPr>
          <p:nvPr/>
        </p:nvSpPr>
        <p:spPr bwMode="auto">
          <a:xfrm>
            <a:off x="5486400" y="5022850"/>
            <a:ext cx="1905000" cy="7493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endParaRPr lang="en-US">
              <a:latin typeface="Arial" charset="0"/>
              <a:cs typeface="Arial" charset="0"/>
            </a:endParaRPr>
          </a:p>
        </p:txBody>
      </p:sp>
      <p:sp>
        <p:nvSpPr>
          <p:cNvPr id="49161" name="Rectangle 9"/>
          <p:cNvSpPr>
            <a:spLocks noChangeArrowheads="1"/>
          </p:cNvSpPr>
          <p:nvPr/>
        </p:nvSpPr>
        <p:spPr bwMode="auto">
          <a:xfrm>
            <a:off x="1995488" y="4419600"/>
            <a:ext cx="1550987" cy="458788"/>
          </a:xfrm>
          <a:prstGeom prst="rect">
            <a:avLst/>
          </a:prstGeom>
          <a:noFill/>
          <a:ln w="12700">
            <a:noFill/>
            <a:miter lim="800000"/>
            <a:headEnd/>
            <a:tailEnd/>
          </a:ln>
          <a:effectLst/>
        </p:spPr>
        <p:txBody>
          <a:bodyPr wrap="none" lIns="90487" tIns="44450" rIns="90487" bIns="44450">
            <a:spAutoFit/>
          </a:bodyPr>
          <a:lstStyle/>
          <a:p>
            <a:pPr>
              <a:defRPr/>
            </a:pPr>
            <a:r>
              <a:rPr lang="en-US" b="1">
                <a:solidFill>
                  <a:schemeClr val="tx2"/>
                </a:solidFill>
                <a:effectLst>
                  <a:outerShdw blurRad="38100" dist="38100" dir="2700000" algn="tl">
                    <a:srgbClr val="000000"/>
                  </a:outerShdw>
                </a:effectLst>
                <a:latin typeface="Arial" charset="0"/>
                <a:cs typeface="Arial" charset="0"/>
              </a:rPr>
              <a:t>Structure</a:t>
            </a:r>
          </a:p>
        </p:txBody>
      </p:sp>
      <p:sp>
        <p:nvSpPr>
          <p:cNvPr id="49162" name="Rectangle 10"/>
          <p:cNvSpPr>
            <a:spLocks noChangeArrowheads="1"/>
          </p:cNvSpPr>
          <p:nvPr/>
        </p:nvSpPr>
        <p:spPr bwMode="auto">
          <a:xfrm>
            <a:off x="5929313" y="5181600"/>
            <a:ext cx="1209675" cy="458788"/>
          </a:xfrm>
          <a:prstGeom prst="rect">
            <a:avLst/>
          </a:prstGeom>
          <a:noFill/>
          <a:ln w="12700">
            <a:noFill/>
            <a:miter lim="800000"/>
            <a:headEnd/>
            <a:tailEnd/>
          </a:ln>
          <a:effectLst/>
        </p:spPr>
        <p:txBody>
          <a:bodyPr wrap="none" lIns="90487" tIns="44450" rIns="90487" bIns="44450">
            <a:spAutoFit/>
          </a:bodyPr>
          <a:lstStyle/>
          <a:p>
            <a:pPr>
              <a:defRPr/>
            </a:pPr>
            <a:r>
              <a:rPr lang="en-US" b="1">
                <a:solidFill>
                  <a:schemeClr val="tx2"/>
                </a:solidFill>
                <a:effectLst>
                  <a:outerShdw blurRad="38100" dist="38100" dir="2700000" algn="tl">
                    <a:srgbClr val="000000"/>
                  </a:outerShdw>
                </a:effectLst>
                <a:latin typeface="Arial" charset="0"/>
                <a:cs typeface="Arial" charset="0"/>
              </a:rPr>
              <a:t>Preach</a:t>
            </a:r>
          </a:p>
        </p:txBody>
      </p:sp>
      <p:sp>
        <p:nvSpPr>
          <p:cNvPr id="49163" name="Rectangle 11"/>
          <p:cNvSpPr>
            <a:spLocks noChangeArrowheads="1"/>
          </p:cNvSpPr>
          <p:nvPr/>
        </p:nvSpPr>
        <p:spPr bwMode="auto">
          <a:xfrm>
            <a:off x="5638800" y="4419600"/>
            <a:ext cx="1550988" cy="458788"/>
          </a:xfrm>
          <a:prstGeom prst="rect">
            <a:avLst/>
          </a:prstGeom>
          <a:noFill/>
          <a:ln w="12700">
            <a:noFill/>
            <a:miter lim="800000"/>
            <a:headEnd/>
            <a:tailEnd/>
          </a:ln>
          <a:effectLst/>
        </p:spPr>
        <p:txBody>
          <a:bodyPr wrap="none" lIns="90487" tIns="44450" rIns="90487" bIns="44450">
            <a:spAutoFit/>
          </a:bodyPr>
          <a:lstStyle/>
          <a:p>
            <a:pPr>
              <a:defRPr/>
            </a:pPr>
            <a:r>
              <a:rPr lang="en-US" b="1">
                <a:solidFill>
                  <a:schemeClr val="tx2"/>
                </a:solidFill>
                <a:effectLst>
                  <a:outerShdw blurRad="38100" dist="38100" dir="2700000" algn="tl">
                    <a:srgbClr val="000000"/>
                  </a:outerShdw>
                </a:effectLst>
                <a:latin typeface="Arial" charset="0"/>
                <a:cs typeface="Arial" charset="0"/>
              </a:rPr>
              <a:t>Structure</a:t>
            </a:r>
          </a:p>
        </p:txBody>
      </p:sp>
      <p:sp>
        <p:nvSpPr>
          <p:cNvPr id="346124" name="Rectangle 12"/>
          <p:cNvSpPr>
            <a:spLocks noChangeArrowheads="1"/>
          </p:cNvSpPr>
          <p:nvPr/>
        </p:nvSpPr>
        <p:spPr bwMode="auto">
          <a:xfrm>
            <a:off x="2444750" y="3359150"/>
            <a:ext cx="749300" cy="9017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endParaRPr lang="en-US">
              <a:latin typeface="Arial" charset="0"/>
              <a:cs typeface="Arial" charset="0"/>
            </a:endParaRPr>
          </a:p>
        </p:txBody>
      </p:sp>
      <p:sp>
        <p:nvSpPr>
          <p:cNvPr id="49165" name="Rectangle 13"/>
          <p:cNvSpPr>
            <a:spLocks noChangeArrowheads="1"/>
          </p:cNvSpPr>
          <p:nvPr/>
        </p:nvSpPr>
        <p:spPr bwMode="auto">
          <a:xfrm>
            <a:off x="2438400" y="3643313"/>
            <a:ext cx="798513" cy="458787"/>
          </a:xfrm>
          <a:prstGeom prst="rect">
            <a:avLst/>
          </a:prstGeom>
          <a:noFill/>
          <a:ln w="12700">
            <a:noFill/>
            <a:miter lim="800000"/>
            <a:headEnd/>
            <a:tailEnd/>
          </a:ln>
          <a:effectLst/>
        </p:spPr>
        <p:txBody>
          <a:bodyPr wrap="none" lIns="90487" tIns="44450" rIns="90487" bIns="44450">
            <a:spAutoFit/>
          </a:bodyPr>
          <a:lstStyle/>
          <a:p>
            <a:pPr>
              <a:defRPr/>
            </a:pPr>
            <a:r>
              <a:rPr lang="en-US" b="1">
                <a:solidFill>
                  <a:schemeClr val="tx2"/>
                </a:solidFill>
                <a:effectLst>
                  <a:outerShdw blurRad="38100" dist="38100" dir="2700000" algn="tl">
                    <a:srgbClr val="000000"/>
                  </a:outerShdw>
                </a:effectLst>
                <a:latin typeface="Arial" charset="0"/>
                <a:cs typeface="Arial" charset="0"/>
              </a:rPr>
              <a:t>CPT</a:t>
            </a:r>
          </a:p>
        </p:txBody>
      </p:sp>
      <p:sp>
        <p:nvSpPr>
          <p:cNvPr id="346126" name="Rectangle 14"/>
          <p:cNvSpPr>
            <a:spLocks noChangeArrowheads="1"/>
          </p:cNvSpPr>
          <p:nvPr/>
        </p:nvSpPr>
        <p:spPr bwMode="auto">
          <a:xfrm>
            <a:off x="6026150" y="3359150"/>
            <a:ext cx="749300" cy="9017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endParaRPr lang="en-US">
              <a:latin typeface="Arial" charset="0"/>
              <a:cs typeface="Arial" charset="0"/>
            </a:endParaRPr>
          </a:p>
        </p:txBody>
      </p:sp>
      <p:sp>
        <p:nvSpPr>
          <p:cNvPr id="346127" name="Rectangle 15"/>
          <p:cNvSpPr>
            <a:spLocks noChangeArrowheads="1"/>
          </p:cNvSpPr>
          <p:nvPr/>
        </p:nvSpPr>
        <p:spPr bwMode="auto">
          <a:xfrm>
            <a:off x="2825750" y="2749550"/>
            <a:ext cx="3492500" cy="5969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endParaRPr lang="en-US">
              <a:latin typeface="Arial" charset="0"/>
              <a:cs typeface="Arial" charset="0"/>
            </a:endParaRPr>
          </a:p>
        </p:txBody>
      </p:sp>
      <p:sp>
        <p:nvSpPr>
          <p:cNvPr id="49168" name="Rectangle 16"/>
          <p:cNvSpPr>
            <a:spLocks noChangeArrowheads="1"/>
          </p:cNvSpPr>
          <p:nvPr/>
        </p:nvSpPr>
        <p:spPr bwMode="auto">
          <a:xfrm>
            <a:off x="6005513" y="3643313"/>
            <a:ext cx="815975" cy="458787"/>
          </a:xfrm>
          <a:prstGeom prst="rect">
            <a:avLst/>
          </a:prstGeom>
          <a:noFill/>
          <a:ln w="12700">
            <a:noFill/>
            <a:miter lim="800000"/>
            <a:headEnd/>
            <a:tailEnd/>
          </a:ln>
          <a:effectLst/>
        </p:spPr>
        <p:txBody>
          <a:bodyPr wrap="none" lIns="90487" tIns="44450" rIns="90487" bIns="44450">
            <a:spAutoFit/>
          </a:bodyPr>
          <a:lstStyle/>
          <a:p>
            <a:pPr>
              <a:defRPr/>
            </a:pPr>
            <a:r>
              <a:rPr lang="en-US" b="1">
                <a:solidFill>
                  <a:schemeClr val="tx2"/>
                </a:solidFill>
                <a:effectLst>
                  <a:outerShdw blurRad="38100" dist="38100" dir="2700000" algn="tl">
                    <a:srgbClr val="000000"/>
                  </a:outerShdw>
                </a:effectLst>
                <a:latin typeface="Arial" charset="0"/>
                <a:cs typeface="Arial" charset="0"/>
              </a:rPr>
              <a:t>CPS</a:t>
            </a:r>
          </a:p>
        </p:txBody>
      </p:sp>
      <p:sp>
        <p:nvSpPr>
          <p:cNvPr id="49169" name="Rectangle 17"/>
          <p:cNvSpPr>
            <a:spLocks noChangeArrowheads="1"/>
          </p:cNvSpPr>
          <p:nvPr/>
        </p:nvSpPr>
        <p:spPr bwMode="auto">
          <a:xfrm>
            <a:off x="3429000" y="2805113"/>
            <a:ext cx="2474913" cy="458787"/>
          </a:xfrm>
          <a:prstGeom prst="rect">
            <a:avLst/>
          </a:prstGeom>
          <a:noFill/>
          <a:ln w="12700">
            <a:noFill/>
            <a:miter lim="800000"/>
            <a:headEnd/>
            <a:tailEnd/>
          </a:ln>
          <a:effectLst/>
        </p:spPr>
        <p:txBody>
          <a:bodyPr wrap="none" lIns="90487" tIns="44450" rIns="90487" bIns="44450">
            <a:spAutoFit/>
          </a:bodyPr>
          <a:lstStyle/>
          <a:p>
            <a:pPr>
              <a:defRPr/>
            </a:pPr>
            <a:r>
              <a:rPr lang="en-US" b="1">
                <a:solidFill>
                  <a:schemeClr val="tx2"/>
                </a:solidFill>
                <a:effectLst>
                  <a:outerShdw blurRad="38100" dist="38100" dir="2700000" algn="tl">
                    <a:srgbClr val="000000"/>
                  </a:outerShdw>
                </a:effectLst>
                <a:latin typeface="Arial" charset="0"/>
                <a:cs typeface="Arial" charset="0"/>
              </a:rPr>
              <a:t>Purpose Bridge</a:t>
            </a:r>
          </a:p>
        </p:txBody>
      </p:sp>
      <p:sp>
        <p:nvSpPr>
          <p:cNvPr id="49170" name="Rectangle 18"/>
          <p:cNvSpPr>
            <a:spLocks noChangeArrowheads="1"/>
          </p:cNvSpPr>
          <p:nvPr/>
        </p:nvSpPr>
        <p:spPr bwMode="auto">
          <a:xfrm>
            <a:off x="4191000" y="2336800"/>
            <a:ext cx="901700" cy="396875"/>
          </a:xfrm>
          <a:prstGeom prst="rect">
            <a:avLst/>
          </a:prstGeom>
          <a:noFill/>
          <a:ln w="12700">
            <a:noFill/>
            <a:miter lim="800000"/>
            <a:headEnd/>
            <a:tailEnd/>
          </a:ln>
          <a:effectLst/>
        </p:spPr>
        <p:txBody>
          <a:bodyPr wrap="none" lIns="90487" tIns="44450" rIns="90487" bIns="44450">
            <a:spAutoFit/>
          </a:bodyPr>
          <a:lstStyle/>
          <a:p>
            <a:pPr algn="ctr">
              <a:defRPr/>
            </a:pPr>
            <a:r>
              <a:rPr lang="en-US" sz="2000" b="1" i="1">
                <a:solidFill>
                  <a:srgbClr val="FDE3BA"/>
                </a:solidFill>
                <a:effectLst>
                  <a:outerShdw blurRad="38100" dist="38100" dir="2700000" algn="tl">
                    <a:srgbClr val="000000"/>
                  </a:outerShdw>
                </a:effectLst>
                <a:latin typeface="Arial" charset="0"/>
                <a:cs typeface="Arial" charset="0"/>
              </a:rPr>
              <a:t>Brain</a:t>
            </a:r>
            <a:endParaRPr lang="en-US" b="1" i="1">
              <a:solidFill>
                <a:srgbClr val="FDE3BA"/>
              </a:solidFill>
              <a:effectLst>
                <a:outerShdw blurRad="38100" dist="38100" dir="2700000" algn="tl">
                  <a:srgbClr val="000000"/>
                </a:outerShdw>
              </a:effectLst>
              <a:latin typeface="Arial" charset="0"/>
              <a:cs typeface="Arial" charset="0"/>
            </a:endParaRPr>
          </a:p>
        </p:txBody>
      </p:sp>
      <p:sp>
        <p:nvSpPr>
          <p:cNvPr id="49171" name="Rectangle 19"/>
          <p:cNvSpPr>
            <a:spLocks noChangeArrowheads="1"/>
          </p:cNvSpPr>
          <p:nvPr/>
        </p:nvSpPr>
        <p:spPr bwMode="auto">
          <a:xfrm>
            <a:off x="4102100" y="3708400"/>
            <a:ext cx="1079500" cy="393700"/>
          </a:xfrm>
          <a:prstGeom prst="rect">
            <a:avLst/>
          </a:prstGeom>
          <a:noFill/>
          <a:ln w="12700">
            <a:noFill/>
            <a:miter lim="800000"/>
            <a:headEnd/>
            <a:tailEnd/>
          </a:ln>
          <a:effectLst/>
        </p:spPr>
        <p:txBody>
          <a:bodyPr lIns="90487" tIns="44450" rIns="90487" bIns="44450">
            <a:spAutoFit/>
          </a:bodyPr>
          <a:lstStyle/>
          <a:p>
            <a:pPr algn="ctr">
              <a:defRPr/>
            </a:pPr>
            <a:r>
              <a:rPr lang="en-US" sz="2000" b="1" i="1">
                <a:solidFill>
                  <a:srgbClr val="FDE3BA"/>
                </a:solidFill>
                <a:effectLst>
                  <a:outerShdw blurRad="38100" dist="38100" dir="2700000" algn="tl">
                    <a:srgbClr val="000000"/>
                  </a:outerShdw>
                </a:effectLst>
                <a:latin typeface="Arial" charset="0"/>
                <a:cs typeface="Arial" charset="0"/>
              </a:rPr>
              <a:t>Heart</a:t>
            </a:r>
            <a:endParaRPr lang="en-US" b="1" i="1">
              <a:solidFill>
                <a:srgbClr val="FDE3BA"/>
              </a:solidFill>
              <a:effectLst>
                <a:outerShdw blurRad="38100" dist="38100" dir="2700000" algn="tl">
                  <a:srgbClr val="000000"/>
                </a:outerShdw>
              </a:effectLst>
              <a:latin typeface="Arial" charset="0"/>
              <a:cs typeface="Arial" charset="0"/>
            </a:endParaRPr>
          </a:p>
        </p:txBody>
      </p:sp>
      <p:sp>
        <p:nvSpPr>
          <p:cNvPr id="49172" name="Rectangle 20"/>
          <p:cNvSpPr>
            <a:spLocks noChangeArrowheads="1"/>
          </p:cNvSpPr>
          <p:nvPr/>
        </p:nvSpPr>
        <p:spPr bwMode="auto">
          <a:xfrm>
            <a:off x="3949700" y="4470400"/>
            <a:ext cx="1384300" cy="393700"/>
          </a:xfrm>
          <a:prstGeom prst="rect">
            <a:avLst/>
          </a:prstGeom>
          <a:noFill/>
          <a:ln w="12700">
            <a:noFill/>
            <a:miter lim="800000"/>
            <a:headEnd/>
            <a:tailEnd/>
          </a:ln>
          <a:effectLst/>
        </p:spPr>
        <p:txBody>
          <a:bodyPr lIns="90487" tIns="44450" rIns="90487" bIns="44450">
            <a:spAutoFit/>
          </a:bodyPr>
          <a:lstStyle/>
          <a:p>
            <a:pPr algn="ctr">
              <a:defRPr/>
            </a:pPr>
            <a:r>
              <a:rPr lang="en-US" sz="2000" b="1" i="1">
                <a:solidFill>
                  <a:srgbClr val="FDE3BA"/>
                </a:solidFill>
                <a:effectLst>
                  <a:outerShdw blurRad="38100" dist="38100" dir="2700000" algn="tl">
                    <a:srgbClr val="000000"/>
                  </a:outerShdw>
                </a:effectLst>
                <a:latin typeface="Arial" charset="0"/>
                <a:cs typeface="Arial" charset="0"/>
              </a:rPr>
              <a:t>Skeleton</a:t>
            </a:r>
            <a:endParaRPr lang="en-US" b="1" i="1">
              <a:solidFill>
                <a:srgbClr val="FDE3BA"/>
              </a:solidFill>
              <a:effectLst>
                <a:outerShdw blurRad="38100" dist="38100" dir="2700000" algn="tl">
                  <a:srgbClr val="000000"/>
                </a:outerShdw>
              </a:effectLst>
              <a:latin typeface="Arial" charset="0"/>
              <a:cs typeface="Arial" charset="0"/>
            </a:endParaRPr>
          </a:p>
        </p:txBody>
      </p:sp>
      <p:sp>
        <p:nvSpPr>
          <p:cNvPr id="49173" name="Rectangle 21"/>
          <p:cNvSpPr>
            <a:spLocks noChangeArrowheads="1"/>
          </p:cNvSpPr>
          <p:nvPr/>
        </p:nvSpPr>
        <p:spPr bwMode="auto">
          <a:xfrm>
            <a:off x="4178300" y="5232400"/>
            <a:ext cx="927100" cy="393700"/>
          </a:xfrm>
          <a:prstGeom prst="rect">
            <a:avLst/>
          </a:prstGeom>
          <a:noFill/>
          <a:ln w="12700">
            <a:noFill/>
            <a:miter lim="800000"/>
            <a:headEnd/>
            <a:tailEnd/>
          </a:ln>
          <a:effectLst/>
        </p:spPr>
        <p:txBody>
          <a:bodyPr lIns="90487" tIns="44450" rIns="90487" bIns="44450">
            <a:spAutoFit/>
          </a:bodyPr>
          <a:lstStyle/>
          <a:p>
            <a:pPr algn="ctr">
              <a:defRPr/>
            </a:pPr>
            <a:r>
              <a:rPr lang="en-US" sz="2000" b="1" i="1">
                <a:solidFill>
                  <a:srgbClr val="FDE3BA"/>
                </a:solidFill>
                <a:effectLst>
                  <a:outerShdw blurRad="38100" dist="38100" dir="2700000" algn="tl">
                    <a:srgbClr val="000000"/>
                  </a:outerShdw>
                </a:effectLst>
                <a:latin typeface="Arial" charset="0"/>
                <a:cs typeface="Arial" charset="0"/>
              </a:rPr>
              <a:t>Flesh</a:t>
            </a:r>
            <a:endParaRPr lang="en-US" b="1" i="1">
              <a:solidFill>
                <a:srgbClr val="FDE3BA"/>
              </a:solidFill>
              <a:effectLst>
                <a:outerShdw blurRad="38100" dist="38100" dir="2700000" algn="tl">
                  <a:srgbClr val="000000"/>
                </a:outerShdw>
              </a:effectLst>
              <a:latin typeface="Arial" charset="0"/>
              <a:cs typeface="Arial" charset="0"/>
            </a:endParaRPr>
          </a:p>
        </p:txBody>
      </p:sp>
      <p:sp>
        <p:nvSpPr>
          <p:cNvPr id="346134" name="AutoShape 22"/>
          <p:cNvSpPr>
            <a:spLocks noChangeArrowheads="1"/>
          </p:cNvSpPr>
          <p:nvPr/>
        </p:nvSpPr>
        <p:spPr bwMode="auto">
          <a:xfrm flipH="1">
            <a:off x="3746500" y="457200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endParaRPr lang="en-US">
              <a:latin typeface="Arial" charset="0"/>
              <a:cs typeface="Arial" charset="0"/>
            </a:endParaRPr>
          </a:p>
        </p:txBody>
      </p:sp>
      <p:sp>
        <p:nvSpPr>
          <p:cNvPr id="346135" name="AutoShape 23"/>
          <p:cNvSpPr>
            <a:spLocks noChangeArrowheads="1"/>
          </p:cNvSpPr>
          <p:nvPr/>
        </p:nvSpPr>
        <p:spPr bwMode="auto">
          <a:xfrm flipH="1">
            <a:off x="3746500" y="533400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endParaRPr lang="en-US">
              <a:latin typeface="Arial" charset="0"/>
              <a:cs typeface="Arial" charset="0"/>
            </a:endParaRPr>
          </a:p>
        </p:txBody>
      </p:sp>
      <p:sp>
        <p:nvSpPr>
          <p:cNvPr id="346136" name="AutoShape 24"/>
          <p:cNvSpPr>
            <a:spLocks noChangeArrowheads="1"/>
          </p:cNvSpPr>
          <p:nvPr/>
        </p:nvSpPr>
        <p:spPr bwMode="auto">
          <a:xfrm flipH="1">
            <a:off x="3746500" y="377190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endParaRPr lang="en-US">
              <a:latin typeface="Arial" charset="0"/>
              <a:cs typeface="Arial" charset="0"/>
            </a:endParaRPr>
          </a:p>
        </p:txBody>
      </p:sp>
      <p:sp>
        <p:nvSpPr>
          <p:cNvPr id="346137" name="AutoShape 25"/>
          <p:cNvSpPr>
            <a:spLocks noChangeArrowheads="1"/>
          </p:cNvSpPr>
          <p:nvPr/>
        </p:nvSpPr>
        <p:spPr bwMode="auto">
          <a:xfrm>
            <a:off x="5181600" y="381635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endParaRPr lang="en-US">
              <a:latin typeface="Arial" charset="0"/>
              <a:cs typeface="Arial" charset="0"/>
            </a:endParaRPr>
          </a:p>
        </p:txBody>
      </p:sp>
      <p:sp>
        <p:nvSpPr>
          <p:cNvPr id="346138" name="AutoShape 26"/>
          <p:cNvSpPr>
            <a:spLocks noChangeArrowheads="1"/>
          </p:cNvSpPr>
          <p:nvPr/>
        </p:nvSpPr>
        <p:spPr bwMode="auto">
          <a:xfrm>
            <a:off x="5181600" y="457835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endParaRPr lang="en-US">
              <a:latin typeface="Arial" charset="0"/>
              <a:cs typeface="Arial" charset="0"/>
            </a:endParaRPr>
          </a:p>
        </p:txBody>
      </p:sp>
      <p:sp>
        <p:nvSpPr>
          <p:cNvPr id="346139" name="AutoShape 27"/>
          <p:cNvSpPr>
            <a:spLocks noChangeArrowheads="1"/>
          </p:cNvSpPr>
          <p:nvPr/>
        </p:nvSpPr>
        <p:spPr bwMode="auto">
          <a:xfrm>
            <a:off x="5181600" y="533400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endParaRPr lang="en-US">
              <a:latin typeface="Arial" charset="0"/>
              <a:cs typeface="Arial" charset="0"/>
            </a:endParaRPr>
          </a:p>
        </p:txBody>
      </p:sp>
      <p:sp>
        <p:nvSpPr>
          <p:cNvPr id="49180" name="Rectangle 28"/>
          <p:cNvSpPr>
            <a:spLocks noChangeArrowheads="1"/>
          </p:cNvSpPr>
          <p:nvPr/>
        </p:nvSpPr>
        <p:spPr bwMode="auto">
          <a:xfrm>
            <a:off x="2189163" y="1884363"/>
            <a:ext cx="969962" cy="458787"/>
          </a:xfrm>
          <a:prstGeom prst="rect">
            <a:avLst/>
          </a:prstGeom>
          <a:solidFill>
            <a:schemeClr val="bg1"/>
          </a:solidFill>
          <a:ln w="12700">
            <a:noFill/>
            <a:miter lim="800000"/>
            <a:headEnd/>
            <a:tailEnd/>
          </a:ln>
          <a:effectLst>
            <a:prstShdw prst="shdw17" dist="17961" dir="2700000">
              <a:schemeClr val="bg1">
                <a:gamma/>
                <a:shade val="60000"/>
                <a:invGamma/>
                <a:alpha val="74998"/>
              </a:schemeClr>
            </a:prstShdw>
          </a:effectLst>
        </p:spPr>
        <p:txBody>
          <a:bodyPr wrap="none" lIns="90487" tIns="44450" rIns="90487" bIns="44450">
            <a:spAutoFit/>
          </a:bodyPr>
          <a:lstStyle/>
          <a:p>
            <a:pPr>
              <a:defRPr/>
            </a:pPr>
            <a:r>
              <a:rPr lang="en-US" b="1">
                <a:solidFill>
                  <a:srgbClr val="D49FFF"/>
                </a:solidFill>
                <a:effectLst>
                  <a:outerShdw blurRad="38100" dist="38100" dir="2700000" algn="tl">
                    <a:srgbClr val="000000"/>
                  </a:outerShdw>
                </a:effectLst>
                <a:latin typeface="Arial" charset="0"/>
                <a:cs typeface="Arial" charset="0"/>
              </a:rPr>
              <a:t>TEXT</a:t>
            </a:r>
          </a:p>
        </p:txBody>
      </p:sp>
      <p:sp>
        <p:nvSpPr>
          <p:cNvPr id="49181" name="Rectangle 29"/>
          <p:cNvSpPr>
            <a:spLocks noChangeArrowheads="1"/>
          </p:cNvSpPr>
          <p:nvPr/>
        </p:nvSpPr>
        <p:spPr bwMode="auto">
          <a:xfrm>
            <a:off x="5770563" y="1884363"/>
            <a:ext cx="1533525" cy="458787"/>
          </a:xfrm>
          <a:prstGeom prst="rect">
            <a:avLst/>
          </a:prstGeom>
          <a:solidFill>
            <a:schemeClr val="bg1"/>
          </a:solidFill>
          <a:ln w="12700">
            <a:noFill/>
            <a:miter lim="800000"/>
            <a:headEnd/>
            <a:tailEnd/>
          </a:ln>
          <a:effectLst>
            <a:prstShdw prst="shdw17" dist="17961" dir="2700000">
              <a:schemeClr val="bg1">
                <a:gamma/>
                <a:shade val="60000"/>
                <a:invGamma/>
                <a:alpha val="74998"/>
              </a:schemeClr>
            </a:prstShdw>
          </a:effectLst>
        </p:spPr>
        <p:txBody>
          <a:bodyPr wrap="none" lIns="90487" tIns="44450" rIns="90487" bIns="44450">
            <a:spAutoFit/>
          </a:bodyPr>
          <a:lstStyle/>
          <a:p>
            <a:pPr>
              <a:defRPr/>
            </a:pPr>
            <a:r>
              <a:rPr lang="en-US" b="1">
                <a:solidFill>
                  <a:srgbClr val="D49FFF"/>
                </a:solidFill>
                <a:effectLst>
                  <a:outerShdw blurRad="38100" dist="38100" dir="2700000" algn="tl">
                    <a:srgbClr val="000000"/>
                  </a:outerShdw>
                </a:effectLst>
                <a:latin typeface="Arial" charset="0"/>
                <a:cs typeface="Arial" charset="0"/>
              </a:rPr>
              <a:t>SERMON</a:t>
            </a:r>
          </a:p>
        </p:txBody>
      </p:sp>
      <p:sp>
        <p:nvSpPr>
          <p:cNvPr id="49182" name="Rectangle 30"/>
          <p:cNvSpPr>
            <a:spLocks noChangeArrowheads="1"/>
          </p:cNvSpPr>
          <p:nvPr/>
        </p:nvSpPr>
        <p:spPr bwMode="auto">
          <a:xfrm>
            <a:off x="519113" y="5486400"/>
            <a:ext cx="1401762" cy="304800"/>
          </a:xfrm>
          <a:prstGeom prst="rect">
            <a:avLst/>
          </a:prstGeom>
          <a:noFill/>
          <a:ln w="12700">
            <a:noFill/>
            <a:miter lim="800000"/>
            <a:headEnd/>
            <a:tailEnd/>
          </a:ln>
          <a:effectLst/>
        </p:spPr>
        <p:txBody>
          <a:bodyPr wrap="none" lIns="90487" tIns="44450" rIns="90487" bIns="44450">
            <a:spAutoFit/>
          </a:bodyPr>
          <a:lstStyle/>
          <a:p>
            <a:pPr>
              <a:defRPr/>
            </a:pPr>
            <a:r>
              <a:rPr lang="en-US" sz="1400" b="1">
                <a:effectLst>
                  <a:outerShdw blurRad="38100" dist="38100" dir="2700000" algn="tl">
                    <a:srgbClr val="000000"/>
                  </a:outerShdw>
                </a:effectLst>
                <a:latin typeface="Arial" charset="0"/>
                <a:cs typeface="Arial" charset="0"/>
              </a:rPr>
              <a:t>1 Choose Text</a:t>
            </a:r>
          </a:p>
        </p:txBody>
      </p:sp>
      <p:sp>
        <p:nvSpPr>
          <p:cNvPr id="49183" name="Rectangle 31"/>
          <p:cNvSpPr>
            <a:spLocks noChangeArrowheads="1"/>
          </p:cNvSpPr>
          <p:nvPr/>
        </p:nvSpPr>
        <p:spPr bwMode="auto">
          <a:xfrm>
            <a:off x="519113" y="5181600"/>
            <a:ext cx="1414462" cy="304800"/>
          </a:xfrm>
          <a:prstGeom prst="rect">
            <a:avLst/>
          </a:prstGeom>
          <a:noFill/>
          <a:ln w="12700">
            <a:noFill/>
            <a:miter lim="800000"/>
            <a:headEnd/>
            <a:tailEnd/>
          </a:ln>
          <a:effectLst/>
        </p:spPr>
        <p:txBody>
          <a:bodyPr wrap="none" lIns="90487" tIns="44450" rIns="90487" bIns="44450">
            <a:spAutoFit/>
          </a:bodyPr>
          <a:lstStyle/>
          <a:p>
            <a:pPr>
              <a:defRPr/>
            </a:pPr>
            <a:r>
              <a:rPr lang="en-US" sz="1400" b="1">
                <a:effectLst>
                  <a:outerShdw blurRad="38100" dist="38100" dir="2700000" algn="tl">
                    <a:srgbClr val="000000"/>
                  </a:outerShdw>
                </a:effectLst>
                <a:latin typeface="Arial" charset="0"/>
                <a:cs typeface="Arial" charset="0"/>
              </a:rPr>
              <a:t>2 Analyze Text</a:t>
            </a:r>
          </a:p>
        </p:txBody>
      </p:sp>
      <p:sp>
        <p:nvSpPr>
          <p:cNvPr id="49184" name="Rectangle 32"/>
          <p:cNvSpPr>
            <a:spLocks noChangeArrowheads="1"/>
          </p:cNvSpPr>
          <p:nvPr/>
        </p:nvSpPr>
        <p:spPr bwMode="auto">
          <a:xfrm>
            <a:off x="595313" y="4443413"/>
            <a:ext cx="1370012" cy="520700"/>
          </a:xfrm>
          <a:prstGeom prst="rect">
            <a:avLst/>
          </a:prstGeom>
          <a:noFill/>
          <a:ln w="12700">
            <a:noFill/>
            <a:miter lim="800000"/>
            <a:headEnd/>
            <a:tailEnd/>
          </a:ln>
          <a:effectLst/>
        </p:spPr>
        <p:txBody>
          <a:bodyPr wrap="none" lIns="90487" tIns="44450" rIns="90487" bIns="44450">
            <a:spAutoFit/>
          </a:bodyPr>
          <a:lstStyle/>
          <a:p>
            <a:pPr>
              <a:defRPr/>
            </a:pPr>
            <a:r>
              <a:rPr lang="en-US" sz="1400" b="1">
                <a:effectLst>
                  <a:outerShdw blurRad="38100" dist="38100" dir="2700000" algn="tl">
                    <a:srgbClr val="000000"/>
                  </a:outerShdw>
                </a:effectLst>
                <a:latin typeface="Arial" charset="0"/>
                <a:cs typeface="Arial" charset="0"/>
              </a:rPr>
              <a:t>3.1 Exegetical </a:t>
            </a:r>
          </a:p>
          <a:p>
            <a:pPr>
              <a:defRPr/>
            </a:pPr>
            <a:r>
              <a:rPr lang="en-US" sz="1400" b="1">
                <a:effectLst>
                  <a:outerShdw blurRad="38100" dist="38100" dir="2700000" algn="tl">
                    <a:srgbClr val="000000"/>
                  </a:outerShdw>
                </a:effectLst>
                <a:latin typeface="Arial" charset="0"/>
                <a:cs typeface="Arial" charset="0"/>
              </a:rPr>
              <a:t>      Outline</a:t>
            </a:r>
          </a:p>
        </p:txBody>
      </p:sp>
      <p:sp>
        <p:nvSpPr>
          <p:cNvPr id="49185" name="Rectangle 33"/>
          <p:cNvSpPr>
            <a:spLocks noChangeArrowheads="1"/>
          </p:cNvSpPr>
          <p:nvPr/>
        </p:nvSpPr>
        <p:spPr bwMode="auto">
          <a:xfrm>
            <a:off x="671513" y="3757613"/>
            <a:ext cx="1785937" cy="304800"/>
          </a:xfrm>
          <a:prstGeom prst="rect">
            <a:avLst/>
          </a:prstGeom>
          <a:noFill/>
          <a:ln w="12700">
            <a:noFill/>
            <a:miter lim="800000"/>
            <a:headEnd/>
            <a:tailEnd/>
          </a:ln>
          <a:effectLst/>
        </p:spPr>
        <p:txBody>
          <a:bodyPr wrap="none" lIns="90487" tIns="44450" rIns="90487" bIns="44450">
            <a:spAutoFit/>
          </a:bodyPr>
          <a:lstStyle/>
          <a:p>
            <a:pPr>
              <a:defRPr/>
            </a:pPr>
            <a:r>
              <a:rPr lang="en-US" sz="1400" b="1">
                <a:effectLst>
                  <a:outerShdw blurRad="38100" dist="38100" dir="2700000" algn="tl">
                    <a:srgbClr val="000000"/>
                  </a:outerShdw>
                </a:effectLst>
                <a:latin typeface="Arial" charset="0"/>
                <a:cs typeface="Arial" charset="0"/>
              </a:rPr>
              <a:t>3.2 Exegetical Idea</a:t>
            </a:r>
          </a:p>
        </p:txBody>
      </p:sp>
      <p:sp>
        <p:nvSpPr>
          <p:cNvPr id="49186" name="Rectangle 34"/>
          <p:cNvSpPr>
            <a:spLocks noChangeArrowheads="1"/>
          </p:cNvSpPr>
          <p:nvPr/>
        </p:nvSpPr>
        <p:spPr bwMode="auto">
          <a:xfrm>
            <a:off x="1281113" y="2690813"/>
            <a:ext cx="1609725" cy="736600"/>
          </a:xfrm>
          <a:prstGeom prst="rect">
            <a:avLst/>
          </a:prstGeom>
          <a:noFill/>
          <a:ln w="12700">
            <a:noFill/>
            <a:miter lim="800000"/>
            <a:headEnd/>
            <a:tailEnd/>
          </a:ln>
          <a:effectLst/>
        </p:spPr>
        <p:txBody>
          <a:bodyPr wrap="none" lIns="90487" tIns="44450" rIns="90487" bIns="44450">
            <a:spAutoFit/>
          </a:bodyPr>
          <a:lstStyle/>
          <a:p>
            <a:pPr>
              <a:defRPr/>
            </a:pPr>
            <a:r>
              <a:rPr lang="en-US" sz="1400" b="1">
                <a:effectLst>
                  <a:outerShdw blurRad="38100" dist="38100" dir="2700000" algn="tl">
                    <a:srgbClr val="000000"/>
                  </a:outerShdw>
                </a:effectLst>
                <a:latin typeface="Arial" charset="0"/>
                <a:cs typeface="Arial" charset="0"/>
              </a:rPr>
              <a:t>4   The Three</a:t>
            </a:r>
          </a:p>
          <a:p>
            <a:pPr>
              <a:defRPr/>
            </a:pPr>
            <a:r>
              <a:rPr lang="en-US" sz="1400" b="1">
                <a:effectLst>
                  <a:outerShdw blurRad="38100" dist="38100" dir="2700000" algn="tl">
                    <a:srgbClr val="000000"/>
                  </a:outerShdw>
                </a:effectLst>
                <a:latin typeface="Arial" charset="0"/>
                <a:cs typeface="Arial" charset="0"/>
              </a:rPr>
              <a:t>   Developmental</a:t>
            </a:r>
          </a:p>
          <a:p>
            <a:pPr>
              <a:defRPr/>
            </a:pPr>
            <a:r>
              <a:rPr lang="en-US" sz="1400" b="1">
                <a:effectLst>
                  <a:outerShdw blurRad="38100" dist="38100" dir="2700000" algn="tl">
                    <a:srgbClr val="000000"/>
                  </a:outerShdw>
                </a:effectLst>
                <a:latin typeface="Arial" charset="0"/>
                <a:cs typeface="Arial" charset="0"/>
              </a:rPr>
              <a:t>    Questions</a:t>
            </a:r>
          </a:p>
        </p:txBody>
      </p:sp>
      <p:sp>
        <p:nvSpPr>
          <p:cNvPr id="49187" name="Rectangle 35"/>
          <p:cNvSpPr>
            <a:spLocks noChangeArrowheads="1"/>
          </p:cNvSpPr>
          <p:nvPr/>
        </p:nvSpPr>
        <p:spPr bwMode="auto">
          <a:xfrm>
            <a:off x="3338513" y="2157413"/>
            <a:ext cx="2647950" cy="304800"/>
          </a:xfrm>
          <a:prstGeom prst="rect">
            <a:avLst/>
          </a:prstGeom>
          <a:noFill/>
          <a:ln w="12700">
            <a:noFill/>
            <a:miter lim="800000"/>
            <a:headEnd/>
            <a:tailEnd/>
          </a:ln>
          <a:effectLst/>
        </p:spPr>
        <p:txBody>
          <a:bodyPr wrap="none" lIns="90487" tIns="44450" rIns="90487" bIns="44450">
            <a:spAutoFit/>
          </a:bodyPr>
          <a:lstStyle/>
          <a:p>
            <a:pPr>
              <a:defRPr/>
            </a:pPr>
            <a:r>
              <a:rPr lang="en-US" sz="1400" b="1">
                <a:effectLst>
                  <a:outerShdw blurRad="38100" dist="38100" dir="2700000" algn="tl">
                    <a:srgbClr val="000000"/>
                  </a:outerShdw>
                </a:effectLst>
                <a:latin typeface="Arial" charset="0"/>
                <a:cs typeface="Arial" charset="0"/>
              </a:rPr>
              <a:t>5 Desired Listener Response</a:t>
            </a:r>
          </a:p>
        </p:txBody>
      </p:sp>
      <p:sp>
        <p:nvSpPr>
          <p:cNvPr id="49188" name="Rectangle 36"/>
          <p:cNvSpPr>
            <a:spLocks noChangeArrowheads="1"/>
          </p:cNvSpPr>
          <p:nvPr/>
        </p:nvSpPr>
        <p:spPr bwMode="auto">
          <a:xfrm>
            <a:off x="6843713" y="3757613"/>
            <a:ext cx="1700212" cy="304800"/>
          </a:xfrm>
          <a:prstGeom prst="rect">
            <a:avLst/>
          </a:prstGeom>
          <a:noFill/>
          <a:ln w="12700">
            <a:noFill/>
            <a:miter lim="800000"/>
            <a:headEnd/>
            <a:tailEnd/>
          </a:ln>
          <a:effectLst/>
        </p:spPr>
        <p:txBody>
          <a:bodyPr wrap="none" lIns="90487" tIns="44450" rIns="90487" bIns="44450">
            <a:spAutoFit/>
          </a:bodyPr>
          <a:lstStyle/>
          <a:p>
            <a:pPr>
              <a:defRPr/>
            </a:pPr>
            <a:r>
              <a:rPr lang="en-US" sz="1400" b="1">
                <a:effectLst>
                  <a:outerShdw blurRad="38100" dist="38100" dir="2700000" algn="tl">
                    <a:srgbClr val="000000"/>
                  </a:outerShdw>
                </a:effectLst>
                <a:latin typeface="Arial" charset="0"/>
                <a:cs typeface="Arial" charset="0"/>
              </a:rPr>
              <a:t>6 Homiletical Idea</a:t>
            </a:r>
          </a:p>
        </p:txBody>
      </p:sp>
      <p:sp>
        <p:nvSpPr>
          <p:cNvPr id="49189" name="Rectangle 37"/>
          <p:cNvSpPr>
            <a:spLocks noChangeArrowheads="1"/>
          </p:cNvSpPr>
          <p:nvPr/>
        </p:nvSpPr>
        <p:spPr bwMode="auto">
          <a:xfrm>
            <a:off x="7339013" y="4191000"/>
            <a:ext cx="1290637" cy="950913"/>
          </a:xfrm>
          <a:prstGeom prst="rect">
            <a:avLst/>
          </a:prstGeom>
          <a:noFill/>
          <a:ln w="12700">
            <a:noFill/>
            <a:miter lim="800000"/>
            <a:headEnd/>
            <a:tailEnd/>
          </a:ln>
          <a:effectLst/>
        </p:spPr>
        <p:txBody>
          <a:bodyPr wrap="none" lIns="90487" tIns="44450" rIns="90487" bIns="44450">
            <a:spAutoFit/>
          </a:bodyPr>
          <a:lstStyle/>
          <a:p>
            <a:pPr>
              <a:defRPr/>
            </a:pPr>
            <a:r>
              <a:rPr lang="en-US" sz="1400" b="1">
                <a:effectLst>
                  <a:outerShdw blurRad="38100" dist="38100" dir="2700000" algn="tl">
                    <a:srgbClr val="000000"/>
                  </a:outerShdw>
                </a:effectLst>
                <a:latin typeface="Arial" charset="0"/>
                <a:cs typeface="Arial" charset="0"/>
              </a:rPr>
              <a:t>7 Homiletical</a:t>
            </a:r>
          </a:p>
          <a:p>
            <a:pPr>
              <a:defRPr/>
            </a:pPr>
            <a:r>
              <a:rPr lang="en-US" sz="1400" b="1">
                <a:effectLst>
                  <a:outerShdw blurRad="38100" dist="38100" dir="2700000" algn="tl">
                    <a:srgbClr val="000000"/>
                  </a:outerShdw>
                </a:effectLst>
                <a:latin typeface="Arial" charset="0"/>
                <a:cs typeface="Arial" charset="0"/>
              </a:rPr>
              <a:t>   Outline</a:t>
            </a:r>
          </a:p>
          <a:p>
            <a:pPr>
              <a:defRPr/>
            </a:pPr>
            <a:r>
              <a:rPr lang="en-US" sz="1400" b="1">
                <a:effectLst>
                  <a:outerShdw blurRad="38100" dist="38100" dir="2700000" algn="tl">
                    <a:srgbClr val="000000"/>
                  </a:outerShdw>
                </a:effectLst>
                <a:latin typeface="Arial" charset="0"/>
                <a:cs typeface="Arial" charset="0"/>
              </a:rPr>
              <a:t>8 Clarity</a:t>
            </a:r>
          </a:p>
          <a:p>
            <a:pPr>
              <a:defRPr/>
            </a:pPr>
            <a:r>
              <a:rPr lang="en-US" sz="1400" b="1">
                <a:effectLst>
                  <a:outerShdw blurRad="38100" dist="38100" dir="2700000" algn="tl">
                    <a:srgbClr val="000000"/>
                  </a:outerShdw>
                </a:effectLst>
                <a:latin typeface="Arial" charset="0"/>
                <a:cs typeface="Arial" charset="0"/>
              </a:rPr>
              <a:t>9 Intro/Concl</a:t>
            </a:r>
          </a:p>
        </p:txBody>
      </p:sp>
      <p:sp>
        <p:nvSpPr>
          <p:cNvPr id="49190" name="Rectangle 38"/>
          <p:cNvSpPr>
            <a:spLocks noChangeArrowheads="1"/>
          </p:cNvSpPr>
          <p:nvPr/>
        </p:nvSpPr>
        <p:spPr bwMode="auto">
          <a:xfrm>
            <a:off x="7377113" y="5281613"/>
            <a:ext cx="1030287" cy="520700"/>
          </a:xfrm>
          <a:prstGeom prst="rect">
            <a:avLst/>
          </a:prstGeom>
          <a:noFill/>
          <a:ln w="12700">
            <a:noFill/>
            <a:miter lim="800000"/>
            <a:headEnd/>
            <a:tailEnd/>
          </a:ln>
          <a:effectLst/>
        </p:spPr>
        <p:txBody>
          <a:bodyPr wrap="none" lIns="90487" tIns="44450" rIns="90487" bIns="44450">
            <a:spAutoFit/>
          </a:bodyPr>
          <a:lstStyle/>
          <a:p>
            <a:pPr>
              <a:defRPr/>
            </a:pPr>
            <a:r>
              <a:rPr lang="en-US" sz="1400" b="1">
                <a:effectLst>
                  <a:outerShdw blurRad="38100" dist="38100" dir="2700000" algn="tl">
                    <a:srgbClr val="000000"/>
                  </a:outerShdw>
                </a:effectLst>
                <a:latin typeface="Arial" charset="0"/>
                <a:cs typeface="Arial" charset="0"/>
              </a:rPr>
              <a:t>10 MSS &amp;</a:t>
            </a:r>
          </a:p>
          <a:p>
            <a:pPr>
              <a:defRPr/>
            </a:pPr>
            <a:r>
              <a:rPr lang="en-US" sz="1400" b="1">
                <a:effectLst>
                  <a:outerShdw blurRad="38100" dist="38100" dir="2700000" algn="tl">
                    <a:srgbClr val="000000"/>
                  </a:outerShdw>
                </a:effectLst>
                <a:latin typeface="Arial" charset="0"/>
                <a:cs typeface="Arial" charset="0"/>
              </a:rPr>
              <a:t>     Preach</a:t>
            </a:r>
          </a:p>
        </p:txBody>
      </p:sp>
      <p:sp>
        <p:nvSpPr>
          <p:cNvPr id="49191" name="Rectangle 39"/>
          <p:cNvSpPr>
            <a:spLocks noChangeArrowheads="1"/>
          </p:cNvSpPr>
          <p:nvPr/>
        </p:nvSpPr>
        <p:spPr bwMode="auto">
          <a:xfrm>
            <a:off x="685800" y="6021388"/>
            <a:ext cx="7924800" cy="304800"/>
          </a:xfrm>
          <a:prstGeom prst="rect">
            <a:avLst/>
          </a:prstGeom>
          <a:noFill/>
          <a:ln w="12700">
            <a:noFill/>
            <a:miter lim="800000"/>
            <a:headEnd/>
            <a:tailEnd/>
          </a:ln>
          <a:effectLst/>
        </p:spPr>
        <p:txBody>
          <a:bodyPr lIns="90487" tIns="44450" rIns="90487" bIns="44450">
            <a:spAutoFit/>
          </a:bodyPr>
          <a:lstStyle/>
          <a:p>
            <a:pPr algn="ctr">
              <a:defRPr/>
            </a:pPr>
            <a:r>
              <a:rPr lang="en-US" sz="1400" b="1">
                <a:effectLst>
                  <a:outerShdw blurRad="38100" dist="38100" dir="2700000" algn="tl">
                    <a:srgbClr val="000000"/>
                  </a:outerShdw>
                </a:effectLst>
                <a:latin typeface="Arial" charset="0"/>
                <a:cs typeface="Arial" charset="0"/>
              </a:rPr>
              <a:t>White text shows 10 steps adapted from Haddon Robinson, </a:t>
            </a:r>
            <a:r>
              <a:rPr lang="en-US" sz="1400" b="1" i="1">
                <a:effectLst>
                  <a:outerShdw blurRad="38100" dist="38100" dir="2700000" algn="tl">
                    <a:srgbClr val="000000"/>
                  </a:outerShdw>
                </a:effectLst>
                <a:latin typeface="Arial" charset="0"/>
                <a:cs typeface="Arial" charset="0"/>
              </a:rPr>
              <a:t>Biblical Preaching</a:t>
            </a:r>
            <a:r>
              <a:rPr lang="en-US" sz="1400" b="1">
                <a:effectLst>
                  <a:outerShdw blurRad="38100" dist="38100" dir="2700000" algn="tl">
                    <a:srgbClr val="000000"/>
                  </a:outerShdw>
                </a:effectLst>
                <a:latin typeface="Arial" charset="0"/>
                <a:cs typeface="Arial" charset="0"/>
              </a:rPr>
              <a:t> (notes, 105)</a:t>
            </a:r>
          </a:p>
        </p:txBody>
      </p:sp>
      <p:sp>
        <p:nvSpPr>
          <p:cNvPr id="346152" name="Text Box 40"/>
          <p:cNvSpPr txBox="1">
            <a:spLocks noChangeArrowheads="1"/>
          </p:cNvSpPr>
          <p:nvPr/>
        </p:nvSpPr>
        <p:spPr bwMode="auto">
          <a:xfrm>
            <a:off x="7010400" y="0"/>
            <a:ext cx="20574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r"/>
            <a:r>
              <a:rPr lang="en-US" b="1">
                <a:solidFill>
                  <a:srgbClr val="00084D"/>
                </a:solidFill>
                <a:latin typeface="Arial" charset="0"/>
                <a:cs typeface="Arial" charset="0"/>
              </a:rPr>
              <a:t>27-28, 251</a:t>
            </a:r>
            <a:endParaRPr lang="en-US">
              <a:solidFill>
                <a:srgbClr val="00084D"/>
              </a:solidFill>
              <a:latin typeface="Arial" charset="0"/>
              <a:cs typeface="Arial" charset="0"/>
            </a:endParaRPr>
          </a:p>
        </p:txBody>
      </p:sp>
      <p:sp>
        <p:nvSpPr>
          <p:cNvPr id="41" name="Oval 40"/>
          <p:cNvSpPr>
            <a:spLocks noChangeArrowheads="1"/>
          </p:cNvSpPr>
          <p:nvPr/>
        </p:nvSpPr>
        <p:spPr bwMode="auto">
          <a:xfrm>
            <a:off x="228600" y="3429000"/>
            <a:ext cx="3962400" cy="1752600"/>
          </a:xfrm>
          <a:prstGeom prst="ellipse">
            <a:avLst/>
          </a:prstGeom>
          <a:noFill/>
          <a:ln w="76200">
            <a:solidFill>
              <a:srgbClr val="FFFF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1000"/>
                                        <p:tgtEl>
                                          <p:spTgt spid="41"/>
                                        </p:tgtEl>
                                      </p:cBhvr>
                                    </p:animEffect>
                                    <p:anim calcmode="lin" valueType="num">
                                      <p:cBhvr>
                                        <p:cTn id="8" dur="1000" fill="hold"/>
                                        <p:tgtEl>
                                          <p:spTgt spid="41"/>
                                        </p:tgtEl>
                                        <p:attrNameLst>
                                          <p:attrName>ppt_x</p:attrName>
                                        </p:attrNameLst>
                                      </p:cBhvr>
                                      <p:tavLst>
                                        <p:tav tm="0">
                                          <p:val>
                                            <p:strVal val="#ppt_x"/>
                                          </p:val>
                                        </p:tav>
                                        <p:tav tm="100000">
                                          <p:val>
                                            <p:strVal val="#ppt_x"/>
                                          </p:val>
                                        </p:tav>
                                      </p:tavLst>
                                    </p:anim>
                                    <p:anim calcmode="lin" valueType="num">
                                      <p:cBhvr>
                                        <p:cTn id="9" dur="900" decel="100000" fill="hold"/>
                                        <p:tgtEl>
                                          <p:spTgt spid="41"/>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1" name="Rectangle 1026"/>
          <p:cNvSpPr>
            <a:spLocks noGrp="1" noChangeArrowheads="1"/>
          </p:cNvSpPr>
          <p:nvPr>
            <p:ph type="ctrTitle"/>
          </p:nvPr>
        </p:nvSpPr>
        <p:spPr>
          <a:xfrm>
            <a:off x="457200" y="685800"/>
            <a:ext cx="8229600" cy="2362200"/>
          </a:xfrm>
        </p:spPr>
        <p:txBody>
          <a:bodyPr/>
          <a:lstStyle/>
          <a:p>
            <a:pPr eaLnBrk="1" hangingPunct="1"/>
            <a:r>
              <a:rPr kumimoji="0" lang="en-US" sz="6600" b="1">
                <a:latin typeface="Helvetica" charset="0"/>
                <a:ea typeface="Osaka" charset="0"/>
                <a:cs typeface="Osaka" charset="0"/>
              </a:rPr>
              <a:t>Exegetical Outlining</a:t>
            </a:r>
            <a:endParaRPr kumimoji="0" lang="en-US" sz="5400">
              <a:latin typeface="Helvetica" charset="0"/>
              <a:ea typeface="Osaka" charset="0"/>
              <a:cs typeface="Osaka" charset="0"/>
            </a:endParaRPr>
          </a:p>
        </p:txBody>
      </p:sp>
      <p:sp>
        <p:nvSpPr>
          <p:cNvPr id="348162" name="Rectangle 1027"/>
          <p:cNvSpPr>
            <a:spLocks noGrp="1" noChangeArrowheads="1"/>
          </p:cNvSpPr>
          <p:nvPr>
            <p:ph type="subTitle" idx="1"/>
          </p:nvPr>
        </p:nvSpPr>
        <p:spPr>
          <a:xfrm>
            <a:off x="0" y="3886200"/>
            <a:ext cx="9144000" cy="2971800"/>
          </a:xfrm>
        </p:spPr>
        <p:txBody>
          <a:bodyPr/>
          <a:lstStyle/>
          <a:p>
            <a:pPr eaLnBrk="1" hangingPunct="1">
              <a:buFont typeface="Wingdings" charset="0"/>
              <a:buNone/>
            </a:pPr>
            <a:r>
              <a:rPr kumimoji="0" lang="en-US" sz="4000">
                <a:latin typeface="Helvetica" charset="0"/>
                <a:ea typeface="Osaka" charset="0"/>
                <a:cs typeface="Osaka" charset="0"/>
              </a:rPr>
              <a:t>How did you get your </a:t>
            </a:r>
            <a:br>
              <a:rPr kumimoji="0" lang="en-US" sz="4000">
                <a:latin typeface="Helvetica" charset="0"/>
                <a:ea typeface="Osaka" charset="0"/>
                <a:cs typeface="Osaka" charset="0"/>
              </a:rPr>
            </a:br>
            <a:r>
              <a:rPr kumimoji="0" lang="en-US" sz="4000">
                <a:latin typeface="Helvetica" charset="0"/>
                <a:ea typeface="Osaka" charset="0"/>
                <a:cs typeface="Osaka" charset="0"/>
              </a:rPr>
              <a:t>subject-complement for </a:t>
            </a:r>
            <a:br>
              <a:rPr kumimoji="0" lang="en-US" sz="4000">
                <a:latin typeface="Helvetica" charset="0"/>
                <a:ea typeface="Osaka" charset="0"/>
                <a:cs typeface="Osaka" charset="0"/>
              </a:rPr>
            </a:br>
            <a:r>
              <a:rPr kumimoji="0" lang="ru-RU" altLang="ja-JP" sz="4000">
                <a:latin typeface="Helvetica" charset="0"/>
                <a:ea typeface="Osaka" charset="0"/>
                <a:cs typeface="Osaka" charset="0"/>
              </a:rPr>
              <a:t>"</a:t>
            </a:r>
            <a:r>
              <a:rPr kumimoji="0" lang="en-US" altLang="ja-JP" sz="4000">
                <a:latin typeface="Helvetica" charset="0"/>
                <a:ea typeface="Osaka" charset="0"/>
                <a:cs typeface="Osaka" charset="0"/>
              </a:rPr>
              <a:t>A Mighty Fortress</a:t>
            </a:r>
            <a:r>
              <a:rPr kumimoji="0" lang="ru-RU" altLang="ja-JP" sz="4000">
                <a:latin typeface="Helvetica" charset="0"/>
                <a:ea typeface="Osaka" charset="0"/>
                <a:cs typeface="Osaka" charset="0"/>
              </a:rPr>
              <a:t>"</a:t>
            </a:r>
            <a:r>
              <a:rPr kumimoji="0" lang="en-US" altLang="ja-JP" sz="4000">
                <a:latin typeface="Helvetica" charset="0"/>
                <a:ea typeface="Osaka" charset="0"/>
                <a:cs typeface="Osaka" charset="0"/>
              </a:rPr>
              <a:t> </a:t>
            </a:r>
            <a:br>
              <a:rPr kumimoji="0" lang="en-US" altLang="ja-JP" sz="4000">
                <a:latin typeface="Helvetica" charset="0"/>
                <a:ea typeface="Osaka" charset="0"/>
                <a:cs typeface="Osaka" charset="0"/>
              </a:rPr>
            </a:br>
            <a:r>
              <a:rPr kumimoji="0" lang="en-US" altLang="ja-JP" sz="4000">
                <a:latin typeface="Helvetica" charset="0"/>
                <a:ea typeface="Osaka" charset="0"/>
                <a:cs typeface="Osaka" charset="0"/>
              </a:rPr>
              <a:t>(Assignment #2 on p. 6)?</a:t>
            </a:r>
            <a:endParaRPr kumimoji="0" lang="en-US" sz="4000">
              <a:latin typeface="Helvetica" charset="0"/>
              <a:ea typeface="Osaka" charset="0"/>
              <a:cs typeface="Osaka" charset="0"/>
            </a:endParaRPr>
          </a:p>
        </p:txBody>
      </p:sp>
      <p:sp>
        <p:nvSpPr>
          <p:cNvPr id="348163" name="Text Box 1028"/>
          <p:cNvSpPr txBox="1">
            <a:spLocks noChangeArrowheads="1"/>
          </p:cNvSpPr>
          <p:nvPr/>
        </p:nvSpPr>
        <p:spPr bwMode="auto">
          <a:xfrm>
            <a:off x="8532813" y="76200"/>
            <a:ext cx="527050"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b="1">
                <a:latin typeface="Arial" charset="0"/>
                <a:ea typeface="Osaka" charset="0"/>
                <a:cs typeface="Osaka" charset="0"/>
              </a:rPr>
              <a:t>31</a:t>
            </a:r>
            <a:endParaRPr lang="en-US">
              <a:latin typeface="Arial" charset="0"/>
              <a:ea typeface="Osaka" charset="0"/>
              <a:cs typeface="Osaka" charset="0"/>
            </a:endParaRPr>
          </a:p>
        </p:txBody>
      </p:sp>
      <p:pic>
        <p:nvPicPr>
          <p:cNvPr id="348164" name="Picture 1029" descr="Antonia Fortress model"/>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547813" y="333375"/>
            <a:ext cx="5791200" cy="3644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1026"/>
          <p:cNvSpPr>
            <a:spLocks noGrp="1" noChangeArrowheads="1"/>
          </p:cNvSpPr>
          <p:nvPr>
            <p:ph type="title"/>
          </p:nvPr>
        </p:nvSpPr>
        <p:spPr>
          <a:xfrm>
            <a:off x="571500" y="1828800"/>
            <a:ext cx="3695700" cy="3886200"/>
          </a:xfrm>
        </p:spPr>
        <p:txBody>
          <a:bodyPr/>
          <a:lstStyle/>
          <a:p>
            <a:pPr eaLnBrk="1" hangingPunct="1"/>
            <a:r>
              <a:rPr kumimoji="0" lang="en-US">
                <a:latin typeface="Helvetica" charset="0"/>
                <a:ea typeface="Osaka" charset="0"/>
                <a:cs typeface="Osaka" charset="0"/>
              </a:rPr>
              <a:t>A good process can help get the right meaning of the text</a:t>
            </a:r>
          </a:p>
        </p:txBody>
      </p:sp>
      <p:pic>
        <p:nvPicPr>
          <p:cNvPr id="350210" name="Picture 1028" descr="Camel"/>
          <p:cNvPicPr>
            <a:picLocks noChangeAspect="1" noChangeArrowheads="1"/>
          </p:cNvPicPr>
          <p:nvPr/>
        </p:nvPicPr>
        <p:blipFill>
          <a:blip r:embed="rId3" cstate="screen">
            <a:extLst>
              <a:ext uri="{28A0092B-C50C-407E-A947-70E740481C1C}">
                <a14:useLocalDpi xmlns:a14="http://schemas.microsoft.com/office/drawing/2010/main"/>
              </a:ext>
            </a:extLst>
          </a:blip>
          <a:srcRect l="16612" t="6898" r="14194" b="15793"/>
          <a:stretch>
            <a:fillRect/>
          </a:stretch>
        </p:blipFill>
        <p:spPr bwMode="auto">
          <a:xfrm>
            <a:off x="4729163" y="0"/>
            <a:ext cx="4338637"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Rounded Rectangular Callout 3"/>
          <p:cNvSpPr/>
          <p:nvPr/>
        </p:nvSpPr>
        <p:spPr bwMode="auto">
          <a:xfrm rot="10800000" flipV="1">
            <a:off x="2700338" y="5300663"/>
            <a:ext cx="6435725" cy="1485900"/>
          </a:xfrm>
          <a:prstGeom prst="wedgeRoundRectCallout">
            <a:avLst>
              <a:gd name="adj1" fmla="val -11326"/>
              <a:gd name="adj2" fmla="val -83128"/>
              <a:gd name="adj3" fmla="val 16667"/>
            </a:avLst>
          </a:prstGeom>
          <a:solidFill>
            <a:srgbClr val="273500"/>
          </a:solidFill>
          <a:ln w="9525" cap="flat" cmpd="sng" algn="ctr">
            <a:solidFill>
              <a:srgbClr val="FFFFFF"/>
            </a:solidFill>
            <a:prstDash val="solid"/>
            <a:round/>
            <a:headEnd type="none" w="med" len="med"/>
            <a:tailEnd type="none" w="med" len="med"/>
          </a:ln>
          <a:effectLst/>
        </p:spPr>
        <p:txBody>
          <a:bodyPr/>
          <a:lstStyle/>
          <a:p>
            <a:pPr algn="ctr">
              <a:defRPr/>
            </a:pPr>
            <a:r>
              <a:rPr lang="en-US" sz="2800" kern="0" dirty="0">
                <a:solidFill>
                  <a:srgbClr val="FFFFFF"/>
                </a:solidFill>
                <a:latin typeface="Arial" pitchFamily="-112" charset="0"/>
                <a:ea typeface="ＭＳ Ｐゴシック" pitchFamily="-112" charset="-128"/>
                <a:cs typeface="ＭＳ Ｐゴシック" pitchFamily="-112" charset="-128"/>
              </a:rPr>
              <a:t>I knew that sooner or later some idiot would want to see just how hard it is to get a rich man into heaven.</a:t>
            </a:r>
            <a:endParaRPr lang="en-US" sz="1200" kern="0" dirty="0">
              <a:solidFill>
                <a:srgbClr val="FFFFFF"/>
              </a:solidFill>
              <a:latin typeface="Arial" pitchFamily="-112" charset="0"/>
              <a:ea typeface="ＭＳ Ｐゴシック" pitchFamily="-112" charset="-128"/>
              <a:cs typeface="ＭＳ Ｐゴシック" pitchFamily="-112" charset="-12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3122">
                                            <p:txEl>
                                              <p:pRg st="0" end="0"/>
                                            </p:txEl>
                                          </p:spTgt>
                                        </p:tgtEl>
                                        <p:attrNameLst>
                                          <p:attrName>style.visibility</p:attrName>
                                        </p:attrNameLst>
                                      </p:cBhvr>
                                      <p:to>
                                        <p:strVal val="visible"/>
                                      </p:to>
                                    </p:set>
                                    <p:animEffect transition="in" filter="dissolve">
                                      <p:cBhvr>
                                        <p:cTn id="7" dur="500"/>
                                        <p:tgtEl>
                                          <p:spTgt spid="13312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22" grpId="0" build="p" autoUpdateAnimBg="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257" name="Rectangle 2"/>
          <p:cNvSpPr>
            <a:spLocks noGrp="1" noChangeArrowheads="1"/>
          </p:cNvSpPr>
          <p:nvPr>
            <p:ph type="title" idx="4294967295"/>
          </p:nvPr>
        </p:nvSpPr>
        <p:spPr>
          <a:xfrm>
            <a:off x="304800" y="96416"/>
            <a:ext cx="8839200" cy="1676400"/>
          </a:xfrm>
        </p:spPr>
        <p:txBody>
          <a:bodyPr anchor="t"/>
          <a:lstStyle/>
          <a:p>
            <a:pPr algn="ctr" eaLnBrk="1" hangingPunct="1"/>
            <a:r>
              <a:rPr lang="en-US" b="1">
                <a:latin typeface="Helvetica" charset="0"/>
              </a:rPr>
              <a:t>Three Steps to Exegetical Outlining (Basic Form)</a:t>
            </a:r>
          </a:p>
        </p:txBody>
      </p:sp>
      <p:sp>
        <p:nvSpPr>
          <p:cNvPr id="31747" name="Text Box 3"/>
          <p:cNvSpPr txBox="1">
            <a:spLocks noChangeArrowheads="1"/>
          </p:cNvSpPr>
          <p:nvPr/>
        </p:nvSpPr>
        <p:spPr bwMode="auto">
          <a:xfrm>
            <a:off x="228600" y="2287588"/>
            <a:ext cx="8915400" cy="1077912"/>
          </a:xfrm>
          <a:prstGeom prst="rect">
            <a:avLst/>
          </a:prstGeom>
          <a:noFill/>
          <a:ln w="9525">
            <a:noFill/>
            <a:miter lim="800000"/>
            <a:headEnd/>
            <a:tailEnd/>
          </a:ln>
          <a:effectLst/>
        </p:spPr>
        <p:txBody>
          <a:bodyPr>
            <a:spAutoFit/>
          </a:bodyPr>
          <a:lstStyle/>
          <a:p>
            <a:pPr marL="514350" indent="-514350">
              <a:buFont typeface="Arial" charset="0"/>
              <a:buAutoNum type="alphaUcPeriod"/>
              <a:defRPr/>
            </a:pPr>
            <a:r>
              <a:rPr lang="en-US" sz="3200" b="1" u="sng" dirty="0">
                <a:latin typeface="Arial" charset="0"/>
                <a:ea typeface="+mn-ea"/>
                <a:cs typeface="+mn-cs"/>
              </a:rPr>
              <a:t>Reword</a:t>
            </a:r>
            <a:r>
              <a:rPr lang="en-US" sz="3200" b="1" dirty="0">
                <a:latin typeface="Arial" charset="0"/>
                <a:ea typeface="+mn-ea"/>
                <a:cs typeface="+mn-cs"/>
              </a:rPr>
              <a:t> each verse to remove all figures of speech.</a:t>
            </a:r>
          </a:p>
        </p:txBody>
      </p:sp>
      <p:sp>
        <p:nvSpPr>
          <p:cNvPr id="352259" name="Text Box 5"/>
          <p:cNvSpPr txBox="1">
            <a:spLocks noChangeArrowheads="1"/>
          </p:cNvSpPr>
          <p:nvPr/>
        </p:nvSpPr>
        <p:spPr bwMode="auto">
          <a:xfrm>
            <a:off x="8502650" y="117475"/>
            <a:ext cx="527050"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b="1">
                <a:latin typeface="Arial" charset="0"/>
                <a:cs typeface="Arial" charset="0"/>
              </a:rPr>
              <a:t>31</a:t>
            </a:r>
            <a:endParaRPr lang="en-US">
              <a:latin typeface="Arial" charset="0"/>
              <a:cs typeface="Arial" charset="0"/>
            </a:endParaRPr>
          </a:p>
        </p:txBody>
      </p:sp>
      <p:sp>
        <p:nvSpPr>
          <p:cNvPr id="5" name="Text Box 3"/>
          <p:cNvSpPr txBox="1">
            <a:spLocks noChangeArrowheads="1"/>
          </p:cNvSpPr>
          <p:nvPr/>
        </p:nvSpPr>
        <p:spPr bwMode="auto">
          <a:xfrm>
            <a:off x="1295400" y="4343400"/>
            <a:ext cx="7620000" cy="1077913"/>
          </a:xfrm>
          <a:prstGeom prst="rect">
            <a:avLst/>
          </a:prstGeom>
          <a:noFill/>
          <a:ln w="9525">
            <a:noFill/>
            <a:miter lim="800000"/>
            <a:headEnd/>
            <a:tailEnd/>
          </a:ln>
          <a:effectLst/>
        </p:spPr>
        <p:txBody>
          <a:bodyPr>
            <a:spAutoFit/>
          </a:bodyPr>
          <a:lstStyle/>
          <a:p>
            <a:pPr>
              <a:defRPr/>
            </a:pPr>
            <a:r>
              <a:rPr lang="en-US" sz="3200" b="1" i="1" dirty="0">
                <a:latin typeface="Arial" charset="0"/>
                <a:ea typeface="+mn-ea"/>
                <a:cs typeface="+mn-cs"/>
              </a:rPr>
              <a:t>For example, what does it mean to have God as </a:t>
            </a:r>
            <a:r>
              <a:rPr lang="ru-RU" sz="3200" b="1" i="1" dirty="0">
                <a:latin typeface="Arial" charset="0"/>
                <a:ea typeface="+mn-ea"/>
                <a:cs typeface="+mn-cs"/>
              </a:rPr>
              <a:t>"</a:t>
            </a:r>
            <a:r>
              <a:rPr lang="en-US" sz="3200" b="1" i="1" dirty="0">
                <a:latin typeface="Arial" charset="0"/>
                <a:ea typeface="+mn-ea"/>
                <a:cs typeface="+mn-cs"/>
              </a:rPr>
              <a:t>A Mighty Fortress</a:t>
            </a:r>
            <a:r>
              <a:rPr lang="ru-RU" sz="3200" b="1" i="1" dirty="0">
                <a:latin typeface="Arial" charset="0"/>
                <a:ea typeface="+mn-ea"/>
                <a:cs typeface="+mn-cs"/>
              </a:rPr>
              <a:t>"</a:t>
            </a:r>
            <a:r>
              <a:rPr lang="en-US" sz="3200" b="1" i="1" dirty="0">
                <a:latin typeface="Arial" charset="0"/>
                <a:ea typeface="+mn-ea"/>
                <a:cs typeface="+mn-cs"/>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animEffect transition="in" filter="wipe(left)">
                                      <p:cBhvr>
                                        <p:cTn id="7" dur="500"/>
                                        <p:tgtEl>
                                          <p:spTgt spid="3174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ipe(left)">
                                      <p:cBhvr>
                                        <p:cTn id="12"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build="p" autoUpdateAnimBg="0"/>
      <p:bldP spid="5" grpId="0" build="p" autoUpdateAnimBg="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4305" name="Picture 1" descr="Aphek Turkish fortress from south, tb n052501.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54306" name="Title 2"/>
          <p:cNvSpPr>
            <a:spLocks noGrp="1"/>
          </p:cNvSpPr>
          <p:nvPr>
            <p:ph type="title" idx="4294967295"/>
          </p:nvPr>
        </p:nvSpPr>
        <p:spPr/>
        <p:txBody>
          <a:bodyPr/>
          <a:lstStyle/>
          <a:p>
            <a:r>
              <a:rPr lang="en-US">
                <a:latin typeface="Helvetica" charset="0"/>
              </a:rPr>
              <a:t>Aphek Turkish Fortress</a:t>
            </a:r>
          </a:p>
        </p:txBody>
      </p:sp>
    </p:spTree>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5329" name="Picture 2" descr="Nimrod's Fortress from east2, tb040903.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1663700"/>
            <a:ext cx="6924675" cy="5194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55330" name="Title 1"/>
          <p:cNvSpPr>
            <a:spLocks noGrp="1"/>
          </p:cNvSpPr>
          <p:nvPr>
            <p:ph type="title" idx="4294967295"/>
          </p:nvPr>
        </p:nvSpPr>
        <p:spPr>
          <a:xfrm>
            <a:off x="0" y="0"/>
            <a:ext cx="3124200" cy="2209800"/>
          </a:xfrm>
        </p:spPr>
        <p:txBody>
          <a:bodyPr/>
          <a:lstStyle/>
          <a:p>
            <a:r>
              <a:rPr lang="en-US">
                <a:latin typeface="Helvetica" charset="0"/>
              </a:rPr>
              <a:t>Nimrod</a:t>
            </a:r>
            <a:r>
              <a:rPr lang="fr-FR" altLang="ja-JP">
                <a:latin typeface="Helvetica" charset="0"/>
              </a:rPr>
              <a:t>'</a:t>
            </a:r>
            <a:r>
              <a:rPr lang="en-US" altLang="ja-JP">
                <a:latin typeface="Helvetica" charset="0"/>
              </a:rPr>
              <a:t>s Fortress</a:t>
            </a:r>
            <a:endParaRPr lang="en-US">
              <a:latin typeface="Helvetica" charset="0"/>
            </a:endParaRPr>
          </a:p>
        </p:txBody>
      </p:sp>
      <p:pic>
        <p:nvPicPr>
          <p:cNvPr id="4" name="Picture 3" descr="Nimrod's Fortress keep from below, tb040903.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514600" y="0"/>
            <a:ext cx="4697413" cy="3524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Picture 4" descr="Nimrod's Fortress chamber2, tb062900.jp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913188" y="2286000"/>
            <a:ext cx="5230812" cy="3922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6353" name="Picture 3" descr="2011008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099" name="Text Box 3"/>
          <p:cNvSpPr txBox="1">
            <a:spLocks noChangeArrowheads="1"/>
          </p:cNvSpPr>
          <p:nvPr/>
        </p:nvSpPr>
        <p:spPr bwMode="auto">
          <a:xfrm>
            <a:off x="76200" y="561975"/>
            <a:ext cx="8915400" cy="2554288"/>
          </a:xfrm>
          <a:prstGeom prst="rect">
            <a:avLst/>
          </a:prstGeom>
          <a:noFill/>
          <a:ln w="9525">
            <a:noFill/>
            <a:miter lim="800000"/>
            <a:headEnd/>
            <a:tailEnd/>
          </a:ln>
          <a:effectLst>
            <a:outerShdw blurRad="63500" dist="53882" dir="2700000" algn="ctr" rotWithShape="0">
              <a:schemeClr val="tx1">
                <a:alpha val="74998"/>
              </a:schemeClr>
            </a:outerShdw>
          </a:effectLst>
        </p:spPr>
        <p:txBody>
          <a:bodyPr>
            <a:spAutoFit/>
          </a:bodyPr>
          <a:lstStyle/>
          <a:p>
            <a:pPr algn="ctr">
              <a:defRPr/>
            </a:pPr>
            <a:r>
              <a:rPr lang="en-US" sz="4000" b="1">
                <a:solidFill>
                  <a:schemeClr val="bg1"/>
                </a:solidFill>
                <a:latin typeface="Arial"/>
                <a:ea typeface="+mn-ea"/>
                <a:cs typeface="Arial"/>
              </a:rPr>
              <a:t>A Mighty </a:t>
            </a:r>
            <a:r>
              <a:rPr lang="en-US" sz="4000" b="1">
                <a:solidFill>
                  <a:srgbClr val="CCFFCC"/>
                </a:solidFill>
                <a:latin typeface="Arial"/>
                <a:ea typeface="+mn-ea"/>
                <a:cs typeface="Arial"/>
              </a:rPr>
              <a:t>Fortress </a:t>
            </a:r>
            <a:r>
              <a:rPr lang="en-US" sz="4000" b="1">
                <a:solidFill>
                  <a:schemeClr val="bg1"/>
                </a:solidFill>
                <a:latin typeface="Arial"/>
                <a:ea typeface="+mn-ea"/>
                <a:cs typeface="Arial"/>
              </a:rPr>
              <a:t>is our </a:t>
            </a:r>
            <a:r>
              <a:rPr lang="en-US" sz="4000" b="1">
                <a:solidFill>
                  <a:srgbClr val="FFFF00"/>
                </a:solidFill>
                <a:latin typeface="Arial"/>
                <a:ea typeface="+mn-ea"/>
                <a:cs typeface="Arial"/>
              </a:rPr>
              <a:t>God</a:t>
            </a:r>
            <a:r>
              <a:rPr lang="en-US" sz="4000" b="1">
                <a:solidFill>
                  <a:schemeClr val="bg1"/>
                </a:solidFill>
                <a:latin typeface="Arial"/>
                <a:ea typeface="+mn-ea"/>
                <a:cs typeface="Arial"/>
              </a:rPr>
              <a:t>,</a:t>
            </a:r>
          </a:p>
          <a:p>
            <a:pPr algn="ctr">
              <a:defRPr/>
            </a:pPr>
            <a:r>
              <a:rPr lang="en-US" sz="4000" b="1">
                <a:solidFill>
                  <a:schemeClr val="bg1"/>
                </a:solidFill>
                <a:latin typeface="Arial"/>
                <a:ea typeface="+mn-ea"/>
                <a:cs typeface="Arial"/>
              </a:rPr>
              <a:t>A </a:t>
            </a:r>
            <a:r>
              <a:rPr lang="en-US" sz="4000" b="1">
                <a:solidFill>
                  <a:srgbClr val="CCFFCC"/>
                </a:solidFill>
                <a:latin typeface="Arial"/>
                <a:ea typeface="+mn-ea"/>
                <a:cs typeface="Arial"/>
              </a:rPr>
              <a:t>bulwark </a:t>
            </a:r>
            <a:r>
              <a:rPr lang="en-US" sz="4000" b="1">
                <a:solidFill>
                  <a:schemeClr val="bg1"/>
                </a:solidFill>
                <a:latin typeface="Arial"/>
                <a:ea typeface="+mn-ea"/>
                <a:cs typeface="Arial"/>
              </a:rPr>
              <a:t>never failing;</a:t>
            </a:r>
          </a:p>
          <a:p>
            <a:pPr algn="ctr">
              <a:defRPr/>
            </a:pPr>
            <a:r>
              <a:rPr lang="en-US" sz="4000" b="1">
                <a:solidFill>
                  <a:schemeClr val="bg1"/>
                </a:solidFill>
                <a:latin typeface="Arial"/>
                <a:ea typeface="+mn-ea"/>
                <a:cs typeface="Arial"/>
              </a:rPr>
              <a:t>Our </a:t>
            </a:r>
            <a:r>
              <a:rPr lang="en-US" sz="4000" b="1">
                <a:solidFill>
                  <a:srgbClr val="CCFFCC"/>
                </a:solidFill>
                <a:latin typeface="Arial"/>
                <a:ea typeface="+mn-ea"/>
                <a:cs typeface="Arial"/>
              </a:rPr>
              <a:t>helper </a:t>
            </a:r>
            <a:r>
              <a:rPr lang="en-US" sz="4000" b="1">
                <a:solidFill>
                  <a:srgbClr val="FFFF00"/>
                </a:solidFill>
                <a:latin typeface="Arial"/>
                <a:ea typeface="+mn-ea"/>
                <a:cs typeface="Arial"/>
              </a:rPr>
              <a:t>He </a:t>
            </a:r>
            <a:r>
              <a:rPr lang="en-US" sz="4000" b="1">
                <a:solidFill>
                  <a:schemeClr val="bg1"/>
                </a:solidFill>
                <a:latin typeface="Arial"/>
                <a:ea typeface="+mn-ea"/>
                <a:cs typeface="Arial"/>
              </a:rPr>
              <a:t>amid the flood</a:t>
            </a:r>
          </a:p>
          <a:p>
            <a:pPr algn="ctr">
              <a:defRPr/>
            </a:pPr>
            <a:r>
              <a:rPr lang="en-US" sz="4000" b="1">
                <a:solidFill>
                  <a:schemeClr val="bg1"/>
                </a:solidFill>
                <a:latin typeface="Arial"/>
                <a:ea typeface="+mn-ea"/>
                <a:cs typeface="Arial"/>
              </a:rPr>
              <a:t>Of mortal ills prevailing.</a:t>
            </a:r>
          </a:p>
        </p:txBody>
      </p:sp>
      <p:sp>
        <p:nvSpPr>
          <p:cNvPr id="356355" name="Text Box 4"/>
          <p:cNvSpPr txBox="1">
            <a:spLocks noChangeArrowheads="1"/>
          </p:cNvSpPr>
          <p:nvPr/>
        </p:nvSpPr>
        <p:spPr bwMode="auto">
          <a:xfrm>
            <a:off x="8578850" y="76200"/>
            <a:ext cx="527050"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b="1">
                <a:solidFill>
                  <a:schemeClr val="bg1"/>
                </a:solidFill>
                <a:latin typeface="Arial" charset="0"/>
                <a:cs typeface="Arial" charset="0"/>
              </a:rPr>
              <a:t>31</a:t>
            </a:r>
            <a:endParaRPr lang="en-US">
              <a:latin typeface="Arial" charset="0"/>
              <a:cs typeface="Arial" charset="0"/>
            </a:endParaRPr>
          </a:p>
        </p:txBody>
      </p:sp>
      <p:sp>
        <p:nvSpPr>
          <p:cNvPr id="356356" name="Rectangle 6"/>
          <p:cNvSpPr>
            <a:spLocks noGrp="1" noChangeArrowheads="1"/>
          </p:cNvSpPr>
          <p:nvPr>
            <p:ph type="title"/>
          </p:nvPr>
        </p:nvSpPr>
        <p:spPr>
          <a:xfrm>
            <a:off x="76200" y="76200"/>
            <a:ext cx="1279525" cy="461963"/>
          </a:xfrm>
          <a:noFill/>
        </p:spPr>
        <p:txBody>
          <a:bodyPr wrap="none" anchor="t">
            <a:spAutoFit/>
          </a:bodyPr>
          <a:lstStyle/>
          <a:p>
            <a:pPr algn="l"/>
            <a:r>
              <a:rPr lang="en-US" sz="2400" b="1">
                <a:solidFill>
                  <a:schemeClr val="bg1"/>
                </a:solidFill>
                <a:latin typeface="Arial" charset="0"/>
                <a:cs typeface="Arial" charset="0"/>
              </a:rPr>
              <a:t>Verse 1</a:t>
            </a:r>
          </a:p>
        </p:txBody>
      </p:sp>
      <p:sp>
        <p:nvSpPr>
          <p:cNvPr id="7" name="TextBox 6"/>
          <p:cNvSpPr txBox="1">
            <a:spLocks noChangeArrowheads="1"/>
          </p:cNvSpPr>
          <p:nvPr/>
        </p:nvSpPr>
        <p:spPr bwMode="auto">
          <a:xfrm>
            <a:off x="457200" y="3200400"/>
            <a:ext cx="8153400" cy="2308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r>
              <a:rPr lang="en-US" sz="4000" b="1">
                <a:solidFill>
                  <a:srgbClr val="FFFFFF"/>
                </a:solidFill>
                <a:latin typeface="Arial" charset="0"/>
                <a:cs typeface="Arial" charset="0"/>
              </a:rPr>
              <a:t>=</a:t>
            </a:r>
          </a:p>
          <a:p>
            <a:pPr algn="ctr"/>
            <a:r>
              <a:rPr lang="en-US" sz="4000" b="1">
                <a:solidFill>
                  <a:srgbClr val="FFFF00"/>
                </a:solidFill>
                <a:latin typeface="Arial" charset="0"/>
                <a:cs typeface="Arial" charset="0"/>
              </a:rPr>
              <a:t>God </a:t>
            </a:r>
            <a:r>
              <a:rPr lang="en-US" sz="4000" b="1">
                <a:solidFill>
                  <a:srgbClr val="FFFFFF"/>
                </a:solidFill>
                <a:latin typeface="Arial" charset="0"/>
                <a:cs typeface="Arial" charset="0"/>
              </a:rPr>
              <a:t>is our unfailing </a:t>
            </a:r>
            <a:r>
              <a:rPr lang="en-US" sz="4000" b="1">
                <a:solidFill>
                  <a:srgbClr val="CCFFCC"/>
                </a:solidFill>
                <a:latin typeface="Arial" charset="0"/>
                <a:cs typeface="Arial" charset="0"/>
              </a:rPr>
              <a:t>refuge </a:t>
            </a:r>
            <a:r>
              <a:rPr lang="en-US" sz="4000" b="1">
                <a:solidFill>
                  <a:srgbClr val="FFFFFF"/>
                </a:solidFill>
                <a:latin typeface="Arial" charset="0"/>
                <a:cs typeface="Arial" charset="0"/>
              </a:rPr>
              <a:t>and </a:t>
            </a:r>
            <a:r>
              <a:rPr lang="en-US" sz="4000" b="1">
                <a:solidFill>
                  <a:srgbClr val="CCFFCC"/>
                </a:solidFill>
                <a:latin typeface="Arial" charset="0"/>
                <a:cs typeface="Arial" charset="0"/>
              </a:rPr>
              <a:t>helper </a:t>
            </a:r>
            <a:r>
              <a:rPr lang="en-US" sz="4000" b="1">
                <a:solidFill>
                  <a:srgbClr val="FFFFFF"/>
                </a:solidFill>
                <a:latin typeface="Arial" charset="0"/>
                <a:cs typeface="Arial" charset="0"/>
              </a:rPr>
              <a:t>in all human difficulties</a:t>
            </a:r>
          </a:p>
          <a:p>
            <a:endParaRPr lang="en-US">
              <a:latin typeface="Arial" charset="0"/>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9073" name="Picture 7" descr="bible0029.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idx="4294967295"/>
          </p:nvPr>
        </p:nvSpPr>
        <p:spPr>
          <a:solidFill>
            <a:schemeClr val="bg2"/>
          </a:solidFill>
        </p:spPr>
        <p:txBody>
          <a:bodyPr/>
          <a:lstStyle/>
          <a:p>
            <a:pPr>
              <a:defRPr/>
            </a:pPr>
            <a:r>
              <a:rPr lang="en-US">
                <a:solidFill>
                  <a:schemeClr val="tx1"/>
                </a:solidFill>
                <a:effectLst>
                  <a:outerShdw blurRad="38100" dist="38100" dir="2700000" algn="tl">
                    <a:srgbClr val="000000"/>
                  </a:outerShdw>
                </a:effectLst>
                <a:latin typeface="Arial" charset="0"/>
              </a:rPr>
              <a:t>1.  Study the Text</a:t>
            </a:r>
          </a:p>
        </p:txBody>
      </p:sp>
      <p:sp>
        <p:nvSpPr>
          <p:cNvPr id="3" name="Title 1"/>
          <p:cNvSpPr txBox="1">
            <a:spLocks/>
          </p:cNvSpPr>
          <p:nvPr/>
        </p:nvSpPr>
        <p:spPr bwMode="auto">
          <a:xfrm>
            <a:off x="1143000" y="2819400"/>
            <a:ext cx="7620000" cy="3505200"/>
          </a:xfrm>
          <a:prstGeom prst="rect">
            <a:avLst/>
          </a:prstGeom>
          <a:noFill/>
          <a:ln w="9525">
            <a:noFill/>
            <a:miter lim="800000"/>
            <a:headEnd/>
            <a:tailEnd/>
          </a:ln>
        </p:spPr>
        <p:txBody>
          <a:bodyPr anchor="ctr"/>
          <a:lstStyle>
            <a:lvl1pPr marL="628650" indent="-628650">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nSpc>
                <a:spcPct val="90000"/>
              </a:lnSpc>
              <a:defRPr/>
            </a:pPr>
            <a:r>
              <a:rPr lang="en-US" sz="2800" b="1" dirty="0">
                <a:effectLst>
                  <a:glow rad="101600">
                    <a:srgbClr val="031A3C"/>
                  </a:glow>
                </a:effectLst>
                <a:latin typeface="Arial" charset="0"/>
                <a:cs typeface="Arial" charset="0"/>
              </a:rPr>
              <a:t>a)	Look up difficulties in Greek or Hebrew commentaries (if you can read them!).</a:t>
            </a:r>
          </a:p>
          <a:p>
            <a:pPr>
              <a:lnSpc>
                <a:spcPct val="90000"/>
              </a:lnSpc>
              <a:defRPr/>
            </a:pPr>
            <a:r>
              <a:rPr lang="en-US" sz="2800" b="1" dirty="0">
                <a:effectLst>
                  <a:glow rad="101600">
                    <a:srgbClr val="031A3C"/>
                  </a:glow>
                </a:effectLst>
                <a:latin typeface="Arial" charset="0"/>
                <a:cs typeface="Arial" charset="0"/>
              </a:rPr>
              <a:t>b)	See the Expositor</a:t>
            </a:r>
            <a:r>
              <a:rPr lang="fr-FR" altLang="ja-JP" sz="2800" b="1" dirty="0">
                <a:effectLst>
                  <a:glow rad="101600">
                    <a:srgbClr val="031A3C"/>
                  </a:glow>
                </a:effectLst>
                <a:latin typeface="Arial" charset="0"/>
                <a:cs typeface="Arial" charset="0"/>
              </a:rPr>
              <a:t>'</a:t>
            </a:r>
            <a:r>
              <a:rPr lang="en-US" sz="2800" b="1" dirty="0">
                <a:effectLst>
                  <a:glow rad="101600">
                    <a:srgbClr val="031A3C"/>
                  </a:glow>
                </a:effectLst>
                <a:latin typeface="Arial" charset="0"/>
                <a:cs typeface="Arial" charset="0"/>
              </a:rPr>
              <a:t>s Bible Commentary for both the big picture and problem areas.</a:t>
            </a:r>
          </a:p>
          <a:p>
            <a:pPr>
              <a:lnSpc>
                <a:spcPct val="90000"/>
              </a:lnSpc>
              <a:defRPr/>
            </a:pPr>
            <a:r>
              <a:rPr lang="en-US" sz="2800" b="1" dirty="0">
                <a:effectLst>
                  <a:glow rad="101600">
                    <a:srgbClr val="031A3C"/>
                  </a:glow>
                </a:effectLst>
                <a:latin typeface="Arial" charset="0"/>
                <a:cs typeface="Arial" charset="0"/>
              </a:rPr>
              <a:t>c)	Read a sermonic commentary (by Stott, </a:t>
            </a:r>
            <a:r>
              <a:rPr lang="en-US" sz="2800" b="1" dirty="0" err="1">
                <a:effectLst>
                  <a:glow rad="101600">
                    <a:srgbClr val="031A3C"/>
                  </a:glow>
                </a:effectLst>
                <a:latin typeface="Arial" charset="0"/>
                <a:cs typeface="Arial" charset="0"/>
              </a:rPr>
              <a:t>Wiersbe</a:t>
            </a:r>
            <a:r>
              <a:rPr lang="en-US" sz="2800" b="1" dirty="0">
                <a:effectLst>
                  <a:glow rad="101600">
                    <a:srgbClr val="031A3C"/>
                  </a:glow>
                </a:effectLst>
                <a:latin typeface="Arial" charset="0"/>
                <a:cs typeface="Arial" charset="0"/>
              </a:rPr>
              <a:t>, </a:t>
            </a:r>
            <a:r>
              <a:rPr lang="en-US" sz="2800" b="1" dirty="0" err="1">
                <a:effectLst>
                  <a:glow rad="101600">
                    <a:srgbClr val="031A3C"/>
                  </a:glow>
                </a:effectLst>
                <a:latin typeface="Arial" charset="0"/>
                <a:cs typeface="Arial" charset="0"/>
              </a:rPr>
              <a:t>Boice</a:t>
            </a:r>
            <a:r>
              <a:rPr lang="en-US" sz="2800" b="1" dirty="0">
                <a:effectLst>
                  <a:glow rad="101600">
                    <a:srgbClr val="031A3C"/>
                  </a:glow>
                </a:effectLst>
                <a:latin typeface="Arial" charset="0"/>
                <a:cs typeface="Arial" charset="0"/>
              </a:rPr>
              <a:t>, Criswell, </a:t>
            </a:r>
            <a:r>
              <a:rPr lang="en-US" sz="2800" b="1" dirty="0" err="1">
                <a:effectLst>
                  <a:glow rad="101600">
                    <a:srgbClr val="031A3C"/>
                  </a:glow>
                </a:effectLst>
                <a:latin typeface="Arial" charset="0"/>
                <a:cs typeface="Arial" charset="0"/>
              </a:rPr>
              <a:t>Swindoll</a:t>
            </a:r>
            <a:r>
              <a:rPr lang="en-US" sz="2800" b="1" dirty="0">
                <a:effectLst>
                  <a:glow rad="101600">
                    <a:srgbClr val="031A3C"/>
                  </a:glow>
                </a:effectLst>
                <a:latin typeface="Arial" charset="0"/>
                <a:cs typeface="Arial" charset="0"/>
              </a:rPr>
              <a:t>, etc.).</a:t>
            </a:r>
          </a:p>
        </p:txBody>
      </p:sp>
      <p:sp>
        <p:nvSpPr>
          <p:cNvPr id="259076" name="Text Box 4"/>
          <p:cNvSpPr txBox="1">
            <a:spLocks noChangeArrowheads="1"/>
          </p:cNvSpPr>
          <p:nvPr/>
        </p:nvSpPr>
        <p:spPr bwMode="auto">
          <a:xfrm>
            <a:off x="8578850" y="76200"/>
            <a:ext cx="527050"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b="1">
                <a:latin typeface="Arial" charset="0"/>
                <a:cs typeface="Arial" charset="0"/>
              </a:rPr>
              <a:t>27</a:t>
            </a:r>
            <a:endParaRPr lang="en-US">
              <a:latin typeface="Arial" charset="0"/>
              <a:cs typeface="Arial" charset="0"/>
            </a:endParaRPr>
          </a:p>
        </p:txBody>
      </p:sp>
      <p:sp>
        <p:nvSpPr>
          <p:cNvPr id="5" name="Title 1"/>
          <p:cNvSpPr txBox="1">
            <a:spLocks/>
          </p:cNvSpPr>
          <p:nvPr/>
        </p:nvSpPr>
        <p:spPr bwMode="auto">
          <a:xfrm>
            <a:off x="609600" y="1828800"/>
            <a:ext cx="8153400" cy="990600"/>
          </a:xfrm>
          <a:prstGeom prst="rect">
            <a:avLst/>
          </a:prstGeom>
          <a:noFill/>
          <a:ln w="9525">
            <a:noFill/>
            <a:miter lim="800000"/>
            <a:headEnd/>
            <a:tailEnd/>
          </a:ln>
        </p:spPr>
        <p:txBody>
          <a:bodyPr anchor="ctr"/>
          <a:lstStyle>
            <a:lvl1pPr marL="628650" indent="-628650">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nSpc>
                <a:spcPct val="90000"/>
              </a:lnSpc>
              <a:defRPr/>
            </a:pPr>
            <a:r>
              <a:rPr lang="en-US" sz="2800" b="1" dirty="0">
                <a:effectLst>
                  <a:glow rad="101600">
                    <a:srgbClr val="031A3C"/>
                  </a:glow>
                </a:effectLst>
                <a:latin typeface="Arial" charset="0"/>
                <a:cs typeface="Arial" charset="0"/>
              </a:rPr>
              <a:t>4)	Consult commentaries if you are stuck (most of the time I do this after step 5).</a:t>
            </a:r>
          </a:p>
        </p:txBody>
      </p:sp>
    </p:spTree>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01" name="Picture 3" descr="2011008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099" name="Text Box 3"/>
          <p:cNvSpPr txBox="1">
            <a:spLocks noChangeArrowheads="1"/>
          </p:cNvSpPr>
          <p:nvPr/>
        </p:nvSpPr>
        <p:spPr bwMode="auto">
          <a:xfrm>
            <a:off x="935038" y="561975"/>
            <a:ext cx="7232650" cy="3170238"/>
          </a:xfrm>
          <a:prstGeom prst="rect">
            <a:avLst/>
          </a:prstGeom>
          <a:noFill/>
          <a:ln w="9525">
            <a:noFill/>
            <a:miter lim="800000"/>
            <a:headEnd/>
            <a:tailEnd/>
          </a:ln>
          <a:effectLst>
            <a:outerShdw blurRad="63500" dist="53882" dir="2700000" algn="ctr" rotWithShape="0">
              <a:schemeClr val="tx1">
                <a:alpha val="74998"/>
              </a:schemeClr>
            </a:outerShdw>
          </a:effectLst>
        </p:spPr>
        <p:txBody>
          <a:bodyPr wrap="none">
            <a:spAutoFit/>
          </a:bodyPr>
          <a:lstStyle/>
          <a:p>
            <a:pPr algn="ctr">
              <a:defRPr/>
            </a:pPr>
            <a:r>
              <a:rPr lang="en-US" sz="4000" b="1" dirty="0">
                <a:solidFill>
                  <a:schemeClr val="bg1"/>
                </a:solidFill>
                <a:latin typeface="Arial" charset="0"/>
                <a:ea typeface="Arial" charset="0"/>
                <a:cs typeface="Arial" charset="0"/>
              </a:rPr>
              <a:t>For still our </a:t>
            </a:r>
            <a:r>
              <a:rPr lang="en-US" sz="4000" b="1" dirty="0">
                <a:solidFill>
                  <a:srgbClr val="FFB7F6"/>
                </a:solidFill>
                <a:latin typeface="Arial" charset="0"/>
                <a:ea typeface="Arial" charset="0"/>
                <a:cs typeface="Arial" charset="0"/>
              </a:rPr>
              <a:t>ancient foe </a:t>
            </a:r>
          </a:p>
          <a:p>
            <a:pPr algn="ctr">
              <a:defRPr/>
            </a:pPr>
            <a:r>
              <a:rPr lang="en-US" sz="4000" b="1" dirty="0">
                <a:solidFill>
                  <a:schemeClr val="bg1"/>
                </a:solidFill>
                <a:latin typeface="Arial" charset="0"/>
                <a:ea typeface="Arial" charset="0"/>
                <a:cs typeface="Arial" charset="0"/>
              </a:rPr>
              <a:t>Doth seek to work us woe</a:t>
            </a:r>
          </a:p>
          <a:p>
            <a:pPr algn="ctr">
              <a:defRPr/>
            </a:pPr>
            <a:r>
              <a:rPr lang="en-US" sz="4000" b="1" dirty="0">
                <a:solidFill>
                  <a:srgbClr val="FFB7F6"/>
                </a:solidFill>
                <a:latin typeface="Arial" charset="0"/>
                <a:ea typeface="Arial" charset="0"/>
                <a:cs typeface="Arial" charset="0"/>
              </a:rPr>
              <a:t>His </a:t>
            </a:r>
            <a:r>
              <a:rPr lang="en-US" sz="4000" b="1" dirty="0">
                <a:solidFill>
                  <a:schemeClr val="bg1"/>
                </a:solidFill>
                <a:latin typeface="Arial" charset="0"/>
                <a:ea typeface="Arial" charset="0"/>
                <a:cs typeface="Arial" charset="0"/>
              </a:rPr>
              <a:t>craft and </a:t>
            </a:r>
            <a:r>
              <a:rPr lang="en-US" sz="4000" b="1" dirty="0" err="1">
                <a:solidFill>
                  <a:schemeClr val="bg1"/>
                </a:solidFill>
                <a:latin typeface="Arial" charset="0"/>
                <a:ea typeface="Arial" charset="0"/>
                <a:cs typeface="Arial" charset="0"/>
              </a:rPr>
              <a:t>pow</a:t>
            </a:r>
            <a:r>
              <a:rPr lang="fr-FR" sz="4000" b="1" dirty="0">
                <a:solidFill>
                  <a:schemeClr val="bg1"/>
                </a:solidFill>
                <a:latin typeface="Arial" charset="0"/>
                <a:ea typeface="Arial" charset="0"/>
                <a:cs typeface="Arial" charset="0"/>
              </a:rPr>
              <a:t>'</a:t>
            </a:r>
            <a:r>
              <a:rPr lang="en-US" sz="4000" b="1" dirty="0">
                <a:solidFill>
                  <a:schemeClr val="bg1"/>
                </a:solidFill>
                <a:latin typeface="Arial" charset="0"/>
                <a:ea typeface="Arial" charset="0"/>
                <a:cs typeface="Arial" charset="0"/>
              </a:rPr>
              <a:t>r are great,</a:t>
            </a:r>
          </a:p>
          <a:p>
            <a:pPr algn="ctr">
              <a:defRPr/>
            </a:pPr>
            <a:r>
              <a:rPr lang="en-US" sz="4000" b="1" dirty="0">
                <a:solidFill>
                  <a:schemeClr val="bg1"/>
                </a:solidFill>
                <a:latin typeface="Arial" charset="0"/>
                <a:ea typeface="Arial" charset="0"/>
                <a:cs typeface="Arial" charset="0"/>
              </a:rPr>
              <a:t>And armed with cruel hate,</a:t>
            </a:r>
          </a:p>
          <a:p>
            <a:pPr algn="ctr">
              <a:defRPr/>
            </a:pPr>
            <a:r>
              <a:rPr lang="en-US" sz="4000" b="1" dirty="0">
                <a:solidFill>
                  <a:schemeClr val="bg1"/>
                </a:solidFill>
                <a:latin typeface="Arial" charset="0"/>
                <a:ea typeface="Arial" charset="0"/>
                <a:cs typeface="Arial" charset="0"/>
              </a:rPr>
              <a:t>On earth is not </a:t>
            </a:r>
            <a:r>
              <a:rPr lang="en-US" sz="4000" b="1" dirty="0">
                <a:solidFill>
                  <a:srgbClr val="FFB7F6"/>
                </a:solidFill>
                <a:latin typeface="Arial" charset="0"/>
                <a:ea typeface="Arial" charset="0"/>
                <a:cs typeface="Arial" charset="0"/>
              </a:rPr>
              <a:t>his </a:t>
            </a:r>
            <a:r>
              <a:rPr lang="en-US" sz="4000" b="1" dirty="0">
                <a:solidFill>
                  <a:schemeClr val="bg1"/>
                </a:solidFill>
                <a:latin typeface="Arial" charset="0"/>
                <a:ea typeface="Arial" charset="0"/>
                <a:cs typeface="Arial" charset="0"/>
              </a:rPr>
              <a:t>equal.</a:t>
            </a:r>
          </a:p>
        </p:txBody>
      </p:sp>
      <p:sp>
        <p:nvSpPr>
          <p:cNvPr id="358403" name="Text Box 4"/>
          <p:cNvSpPr txBox="1">
            <a:spLocks noChangeArrowheads="1"/>
          </p:cNvSpPr>
          <p:nvPr/>
        </p:nvSpPr>
        <p:spPr bwMode="auto">
          <a:xfrm>
            <a:off x="8578850" y="76200"/>
            <a:ext cx="527050"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b="1">
                <a:solidFill>
                  <a:schemeClr val="bg1"/>
                </a:solidFill>
                <a:latin typeface="Arial" charset="0"/>
                <a:cs typeface="Arial" charset="0"/>
              </a:rPr>
              <a:t>31</a:t>
            </a:r>
            <a:endParaRPr lang="en-US">
              <a:latin typeface="Arial" charset="0"/>
              <a:cs typeface="Arial" charset="0"/>
            </a:endParaRPr>
          </a:p>
        </p:txBody>
      </p:sp>
      <p:sp>
        <p:nvSpPr>
          <p:cNvPr id="358404" name="Rectangle 6"/>
          <p:cNvSpPr>
            <a:spLocks noGrp="1" noChangeArrowheads="1"/>
          </p:cNvSpPr>
          <p:nvPr>
            <p:ph type="title"/>
          </p:nvPr>
        </p:nvSpPr>
        <p:spPr>
          <a:xfrm>
            <a:off x="76200" y="76200"/>
            <a:ext cx="1279525" cy="461963"/>
          </a:xfrm>
          <a:noFill/>
        </p:spPr>
        <p:txBody>
          <a:bodyPr wrap="none" anchor="t">
            <a:spAutoFit/>
          </a:bodyPr>
          <a:lstStyle/>
          <a:p>
            <a:pPr algn="l"/>
            <a:r>
              <a:rPr lang="en-US" sz="2400" b="1">
                <a:solidFill>
                  <a:schemeClr val="bg1"/>
                </a:solidFill>
                <a:latin typeface="Arial" charset="0"/>
                <a:cs typeface="Arial" charset="0"/>
              </a:rPr>
              <a:t>Verse 1</a:t>
            </a:r>
          </a:p>
        </p:txBody>
      </p:sp>
      <p:sp>
        <p:nvSpPr>
          <p:cNvPr id="6" name="Text Box 3"/>
          <p:cNvSpPr txBox="1">
            <a:spLocks noChangeArrowheads="1"/>
          </p:cNvSpPr>
          <p:nvPr/>
        </p:nvSpPr>
        <p:spPr bwMode="auto">
          <a:xfrm>
            <a:off x="209550" y="3886200"/>
            <a:ext cx="8782050" cy="2554288"/>
          </a:xfrm>
          <a:prstGeom prst="rect">
            <a:avLst/>
          </a:prstGeom>
          <a:noFill/>
          <a:ln w="9525">
            <a:noFill/>
            <a:miter lim="800000"/>
            <a:headEnd/>
            <a:tailEnd/>
          </a:ln>
          <a:effectLst>
            <a:outerShdw blurRad="63500" dist="53882" dir="2700000" algn="ctr" rotWithShape="0">
              <a:schemeClr val="tx1">
                <a:alpha val="74998"/>
              </a:schemeClr>
            </a:outerShdw>
          </a:effectLst>
        </p:spPr>
        <p:txBody>
          <a:bodyPr>
            <a:spAutoFit/>
          </a:bodyPr>
          <a:lstStyle/>
          <a:p>
            <a:pPr algn="ctr">
              <a:defRPr/>
            </a:pPr>
            <a:r>
              <a:rPr lang="en-US" sz="4000" b="1" dirty="0">
                <a:solidFill>
                  <a:schemeClr val="bg1"/>
                </a:solidFill>
                <a:latin typeface="Arial"/>
                <a:ea typeface="+mn-ea"/>
                <a:cs typeface="Arial"/>
              </a:rPr>
              <a:t>=</a:t>
            </a:r>
          </a:p>
          <a:p>
            <a:pPr algn="ctr">
              <a:defRPr/>
            </a:pPr>
            <a:r>
              <a:rPr lang="en-US" sz="4000" b="1" dirty="0">
                <a:solidFill>
                  <a:schemeClr val="bg1"/>
                </a:solidFill>
                <a:latin typeface="Arial"/>
                <a:ea typeface="+mn-ea"/>
                <a:cs typeface="Arial"/>
              </a:rPr>
              <a:t>No human can defeat </a:t>
            </a:r>
            <a:r>
              <a:rPr lang="en-US" sz="4000" b="1" dirty="0">
                <a:solidFill>
                  <a:srgbClr val="FFB7F6"/>
                </a:solidFill>
                <a:latin typeface="Arial"/>
                <a:ea typeface="+mn-ea"/>
                <a:cs typeface="Arial"/>
              </a:rPr>
              <a:t>Satan</a:t>
            </a:r>
            <a:r>
              <a:rPr lang="fr-FR" sz="4000" b="1" dirty="0">
                <a:solidFill>
                  <a:srgbClr val="FFB7F6"/>
                </a:solidFill>
                <a:latin typeface="Arial"/>
                <a:ea typeface="+mn-ea"/>
                <a:cs typeface="Arial"/>
              </a:rPr>
              <a:t>'</a:t>
            </a:r>
            <a:r>
              <a:rPr lang="en-US" sz="4000" b="1" dirty="0">
                <a:solidFill>
                  <a:srgbClr val="FFB7F6"/>
                </a:solidFill>
                <a:latin typeface="Arial"/>
                <a:ea typeface="+mn-ea"/>
                <a:cs typeface="Arial"/>
              </a:rPr>
              <a:t>s </a:t>
            </a:r>
            <a:r>
              <a:rPr lang="en-US" sz="4000" b="1" dirty="0">
                <a:solidFill>
                  <a:schemeClr val="bg1"/>
                </a:solidFill>
                <a:latin typeface="Arial"/>
                <a:ea typeface="+mn-ea"/>
                <a:cs typeface="Arial"/>
              </a:rPr>
              <a:t>experienced trickery, power and hate which hinders us.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449" name="Rectangle 2"/>
          <p:cNvSpPr>
            <a:spLocks noGrp="1" noChangeArrowheads="1"/>
          </p:cNvSpPr>
          <p:nvPr>
            <p:ph type="title" idx="4294967295"/>
          </p:nvPr>
        </p:nvSpPr>
        <p:spPr>
          <a:xfrm>
            <a:off x="304800" y="260648"/>
            <a:ext cx="8839200" cy="1512168"/>
          </a:xfrm>
        </p:spPr>
        <p:txBody>
          <a:bodyPr anchor="t"/>
          <a:lstStyle/>
          <a:p>
            <a:pPr algn="ctr" eaLnBrk="1" hangingPunct="1"/>
            <a:r>
              <a:rPr lang="en-US" b="1">
                <a:latin typeface="Helvetica" charset="0"/>
              </a:rPr>
              <a:t>Three Steps to Exegetical Outlining (Basic Form)</a:t>
            </a:r>
          </a:p>
        </p:txBody>
      </p:sp>
      <p:sp>
        <p:nvSpPr>
          <p:cNvPr id="31747" name="Text Box 3"/>
          <p:cNvSpPr txBox="1">
            <a:spLocks noChangeArrowheads="1"/>
          </p:cNvSpPr>
          <p:nvPr/>
        </p:nvSpPr>
        <p:spPr bwMode="auto">
          <a:xfrm>
            <a:off x="228600" y="2287588"/>
            <a:ext cx="8915400" cy="3540125"/>
          </a:xfrm>
          <a:prstGeom prst="rect">
            <a:avLst/>
          </a:prstGeom>
          <a:noFill/>
          <a:ln w="9525">
            <a:noFill/>
            <a:miter lim="800000"/>
            <a:headEnd/>
            <a:tailEnd/>
          </a:ln>
          <a:effectLst/>
        </p:spPr>
        <p:txBody>
          <a:bodyPr>
            <a:spAutoFit/>
          </a:bodyPr>
          <a:lstStyle>
            <a:lvl1pPr marL="461963" indent="-461963">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buFont typeface="Arial" charset="0"/>
              <a:buNone/>
              <a:defRPr/>
            </a:pPr>
            <a:r>
              <a:rPr lang="en-US" sz="3200" b="1" dirty="0">
                <a:latin typeface="Arial" charset="0"/>
              </a:rPr>
              <a:t>A.	</a:t>
            </a:r>
            <a:r>
              <a:rPr lang="en-US" sz="3200" b="1" u="sng" dirty="0">
                <a:latin typeface="Arial" charset="0"/>
              </a:rPr>
              <a:t>Reword</a:t>
            </a:r>
            <a:r>
              <a:rPr lang="en-US" sz="3200" b="1" dirty="0">
                <a:latin typeface="Arial" charset="0"/>
              </a:rPr>
              <a:t> each verse to remove all figures of speech.</a:t>
            </a:r>
          </a:p>
          <a:p>
            <a:pPr>
              <a:buFont typeface="Arial" charset="0"/>
              <a:buNone/>
              <a:defRPr/>
            </a:pPr>
            <a:r>
              <a:rPr lang="en-US" sz="3200" b="1" dirty="0">
                <a:latin typeface="Arial" charset="0"/>
              </a:rPr>
              <a:t>B.	</a:t>
            </a:r>
            <a:r>
              <a:rPr lang="en-US" sz="3200" b="1" u="sng" dirty="0">
                <a:latin typeface="Arial" charset="0"/>
              </a:rPr>
              <a:t>Group</a:t>
            </a:r>
            <a:r>
              <a:rPr lang="en-US" sz="3200" b="1" dirty="0">
                <a:latin typeface="Arial" charset="0"/>
              </a:rPr>
              <a:t> similar statements under main titles to reveal major divisions in the passage.</a:t>
            </a:r>
          </a:p>
          <a:p>
            <a:pPr>
              <a:buFont typeface="Arial" charset="0"/>
              <a:buNone/>
              <a:defRPr/>
            </a:pPr>
            <a:r>
              <a:rPr lang="en-US" sz="3200" b="1" dirty="0">
                <a:latin typeface="Arial" charset="0"/>
              </a:rPr>
              <a:t>C.	Write out these </a:t>
            </a:r>
            <a:r>
              <a:rPr lang="ru-RU" altLang="ja-JP" sz="3200" b="1" dirty="0">
                <a:latin typeface="Arial" charset="0"/>
              </a:rPr>
              <a:t>"</a:t>
            </a:r>
            <a:r>
              <a:rPr lang="en-US" altLang="ja-JP" sz="3200" b="1" u="sng" dirty="0">
                <a:latin typeface="Arial" charset="0"/>
              </a:rPr>
              <a:t>major hunks</a:t>
            </a:r>
            <a:r>
              <a:rPr lang="en-US" altLang="ja-JP" sz="3200" b="1" dirty="0">
                <a:latin typeface="Arial" charset="0"/>
              </a:rPr>
              <a:t>,</a:t>
            </a:r>
            <a:r>
              <a:rPr lang="ru-RU" altLang="ja-JP" sz="3200" b="1" dirty="0">
                <a:latin typeface="Arial" charset="0"/>
              </a:rPr>
              <a:t>"</a:t>
            </a:r>
            <a:r>
              <a:rPr lang="en-US" altLang="ja-JP" sz="3200" b="1" dirty="0">
                <a:latin typeface="Arial" charset="0"/>
              </a:rPr>
              <a:t> then make sure the sub-points (SPs at </a:t>
            </a:r>
            <a:r>
              <a:rPr lang="ru-RU" altLang="ja-JP" sz="3200" b="1" dirty="0">
                <a:latin typeface="Arial" charset="0"/>
              </a:rPr>
              <a:t>"</a:t>
            </a:r>
            <a:r>
              <a:rPr lang="en-US" altLang="ja-JP" sz="3200" b="1" dirty="0">
                <a:latin typeface="Arial" charset="0"/>
              </a:rPr>
              <a:t>A</a:t>
            </a:r>
            <a:r>
              <a:rPr lang="ru-RU" altLang="ja-JP" sz="3200" b="1" dirty="0">
                <a:latin typeface="Arial" charset="0"/>
              </a:rPr>
              <a:t>"</a:t>
            </a:r>
            <a:r>
              <a:rPr lang="en-US" altLang="ja-JP" sz="3200" b="1" dirty="0">
                <a:latin typeface="Arial" charset="0"/>
              </a:rPr>
              <a:t> level) really do fit under each major hunk.</a:t>
            </a:r>
            <a:endParaRPr lang="en-US" sz="3200" b="1" dirty="0">
              <a:latin typeface="Arial" charset="0"/>
            </a:endParaRPr>
          </a:p>
        </p:txBody>
      </p:sp>
      <p:sp>
        <p:nvSpPr>
          <p:cNvPr id="360451" name="Text Box 5"/>
          <p:cNvSpPr txBox="1">
            <a:spLocks noChangeArrowheads="1"/>
          </p:cNvSpPr>
          <p:nvPr/>
        </p:nvSpPr>
        <p:spPr bwMode="auto">
          <a:xfrm>
            <a:off x="8502650" y="117475"/>
            <a:ext cx="527050"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b="1">
                <a:latin typeface="Arial" charset="0"/>
                <a:cs typeface="Arial" charset="0"/>
              </a:rPr>
              <a:t>31</a:t>
            </a:r>
            <a:endParaRPr lang="en-US">
              <a:latin typeface="Arial" charset="0"/>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animEffect transition="in" filter="wipe(left)">
                                      <p:cBhvr>
                                        <p:cTn id="7" dur="500"/>
                                        <p:tgtEl>
                                          <p:spTgt spid="3174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1747">
                                            <p:txEl>
                                              <p:pRg st="1" end="1"/>
                                            </p:txEl>
                                          </p:spTgt>
                                        </p:tgtEl>
                                        <p:attrNameLst>
                                          <p:attrName>style.visibility</p:attrName>
                                        </p:attrNameLst>
                                      </p:cBhvr>
                                      <p:to>
                                        <p:strVal val="visible"/>
                                      </p:to>
                                    </p:set>
                                    <p:animEffect transition="in" filter="wipe(left)">
                                      <p:cBhvr>
                                        <p:cTn id="12" dur="500"/>
                                        <p:tgtEl>
                                          <p:spTgt spid="3174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1747">
                                            <p:txEl>
                                              <p:pRg st="2" end="2"/>
                                            </p:txEl>
                                          </p:spTgt>
                                        </p:tgtEl>
                                        <p:attrNameLst>
                                          <p:attrName>style.visibility</p:attrName>
                                        </p:attrNameLst>
                                      </p:cBhvr>
                                      <p:to>
                                        <p:strVal val="visible"/>
                                      </p:to>
                                    </p:set>
                                    <p:animEffect transition="in" filter="wipe(left)">
                                      <p:cBhvr>
                                        <p:cTn id="17" dur="500"/>
                                        <p:tgtEl>
                                          <p:spTgt spid="3174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build="p" autoUpdateAnimBg="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2497" name="Picture 3" descr="2011008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099" name="Text Box 3"/>
          <p:cNvSpPr txBox="1">
            <a:spLocks noChangeArrowheads="1"/>
          </p:cNvSpPr>
          <p:nvPr/>
        </p:nvSpPr>
        <p:spPr bwMode="auto">
          <a:xfrm>
            <a:off x="685800" y="609600"/>
            <a:ext cx="7867650" cy="1323975"/>
          </a:xfrm>
          <a:prstGeom prst="rect">
            <a:avLst/>
          </a:prstGeom>
          <a:noFill/>
          <a:ln w="9525">
            <a:noFill/>
            <a:miter lim="800000"/>
            <a:headEnd/>
            <a:tailEnd/>
          </a:ln>
          <a:effectLst>
            <a:outerShdw blurRad="63500" dist="53882" dir="2700000" algn="ctr" rotWithShape="0">
              <a:schemeClr val="tx1">
                <a:alpha val="74998"/>
              </a:schemeClr>
            </a:outerShdw>
          </a:effectLst>
        </p:spPr>
        <p:txBody>
          <a:bodyPr>
            <a:spAutoFit/>
          </a:bodyPr>
          <a:lstStyle/>
          <a:p>
            <a:pPr algn="ctr">
              <a:defRPr/>
            </a:pPr>
            <a:r>
              <a:rPr lang="en-US" sz="4000" b="1" dirty="0">
                <a:solidFill>
                  <a:srgbClr val="FFFF00"/>
                </a:solidFill>
                <a:latin typeface="Arial" charset="0"/>
                <a:ea typeface="Arial" charset="0"/>
                <a:cs typeface="Arial" charset="0"/>
              </a:rPr>
              <a:t>God </a:t>
            </a:r>
            <a:r>
              <a:rPr lang="en-US" sz="4000" b="1" dirty="0">
                <a:solidFill>
                  <a:srgbClr val="FFFFFF"/>
                </a:solidFill>
                <a:latin typeface="Arial" charset="0"/>
                <a:ea typeface="Arial" charset="0"/>
                <a:cs typeface="Arial" charset="0"/>
              </a:rPr>
              <a:t>is our unfailing </a:t>
            </a:r>
            <a:r>
              <a:rPr lang="en-US" sz="4000" b="1" dirty="0">
                <a:solidFill>
                  <a:srgbClr val="CCFFCC"/>
                </a:solidFill>
                <a:latin typeface="Arial" charset="0"/>
                <a:ea typeface="Arial" charset="0"/>
                <a:cs typeface="Arial" charset="0"/>
              </a:rPr>
              <a:t>refuge </a:t>
            </a:r>
            <a:r>
              <a:rPr lang="en-US" sz="4000" b="1" dirty="0">
                <a:solidFill>
                  <a:srgbClr val="FFFFFF"/>
                </a:solidFill>
                <a:latin typeface="Arial" charset="0"/>
                <a:ea typeface="Arial" charset="0"/>
                <a:cs typeface="Arial" charset="0"/>
              </a:rPr>
              <a:t>and </a:t>
            </a:r>
            <a:r>
              <a:rPr lang="en-US" sz="4000" b="1" dirty="0">
                <a:solidFill>
                  <a:srgbClr val="CCFFCC"/>
                </a:solidFill>
                <a:latin typeface="Arial" charset="0"/>
                <a:ea typeface="Arial" charset="0"/>
                <a:cs typeface="Arial" charset="0"/>
              </a:rPr>
              <a:t>helper </a:t>
            </a:r>
            <a:r>
              <a:rPr lang="en-US" sz="4000" b="1" dirty="0">
                <a:solidFill>
                  <a:srgbClr val="FFFFFF"/>
                </a:solidFill>
                <a:latin typeface="Arial" charset="0"/>
                <a:ea typeface="Arial" charset="0"/>
                <a:cs typeface="Arial" charset="0"/>
              </a:rPr>
              <a:t>in all human difficulties</a:t>
            </a:r>
          </a:p>
        </p:txBody>
      </p:sp>
      <p:sp>
        <p:nvSpPr>
          <p:cNvPr id="362499" name="Text Box 4"/>
          <p:cNvSpPr txBox="1">
            <a:spLocks noChangeArrowheads="1"/>
          </p:cNvSpPr>
          <p:nvPr/>
        </p:nvSpPr>
        <p:spPr bwMode="auto">
          <a:xfrm>
            <a:off x="8578850" y="76200"/>
            <a:ext cx="527050"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b="1">
                <a:solidFill>
                  <a:schemeClr val="bg1"/>
                </a:solidFill>
                <a:latin typeface="Arial" charset="0"/>
                <a:cs typeface="Arial" charset="0"/>
              </a:rPr>
              <a:t>31</a:t>
            </a:r>
            <a:endParaRPr lang="en-US">
              <a:latin typeface="Arial" charset="0"/>
              <a:cs typeface="Arial" charset="0"/>
            </a:endParaRPr>
          </a:p>
        </p:txBody>
      </p:sp>
      <p:sp>
        <p:nvSpPr>
          <p:cNvPr id="362500" name="Rectangle 6"/>
          <p:cNvSpPr>
            <a:spLocks noGrp="1" noChangeArrowheads="1"/>
          </p:cNvSpPr>
          <p:nvPr>
            <p:ph type="title"/>
          </p:nvPr>
        </p:nvSpPr>
        <p:spPr>
          <a:xfrm>
            <a:off x="76200" y="76200"/>
            <a:ext cx="1279525" cy="461963"/>
          </a:xfrm>
          <a:noFill/>
        </p:spPr>
        <p:txBody>
          <a:bodyPr wrap="none" anchor="t">
            <a:spAutoFit/>
          </a:bodyPr>
          <a:lstStyle/>
          <a:p>
            <a:r>
              <a:rPr lang="en-US" sz="2400" b="1">
                <a:solidFill>
                  <a:schemeClr val="bg1"/>
                </a:solidFill>
                <a:latin typeface="Arial" charset="0"/>
                <a:cs typeface="Arial" charset="0"/>
              </a:rPr>
              <a:t>Verse 1</a:t>
            </a:r>
          </a:p>
        </p:txBody>
      </p:sp>
      <p:sp>
        <p:nvSpPr>
          <p:cNvPr id="6" name="Text Box 3"/>
          <p:cNvSpPr txBox="1">
            <a:spLocks noChangeArrowheads="1"/>
          </p:cNvSpPr>
          <p:nvPr/>
        </p:nvSpPr>
        <p:spPr bwMode="auto">
          <a:xfrm>
            <a:off x="228600" y="4419600"/>
            <a:ext cx="8782050" cy="1938338"/>
          </a:xfrm>
          <a:prstGeom prst="rect">
            <a:avLst/>
          </a:prstGeom>
          <a:noFill/>
          <a:ln w="9525">
            <a:noFill/>
            <a:miter lim="800000"/>
            <a:headEnd/>
            <a:tailEnd/>
          </a:ln>
          <a:effectLst>
            <a:outerShdw blurRad="63500" dist="53882" dir="2700000" algn="ctr" rotWithShape="0">
              <a:schemeClr val="tx1">
                <a:alpha val="74998"/>
              </a:schemeClr>
            </a:outerShdw>
          </a:effectLst>
        </p:spPr>
        <p:txBody>
          <a:bodyPr>
            <a:spAutoFit/>
          </a:bodyPr>
          <a:lstStyle/>
          <a:p>
            <a:pPr algn="ctr">
              <a:defRPr/>
            </a:pPr>
            <a:r>
              <a:rPr lang="en-US" sz="4000" b="1" dirty="0">
                <a:solidFill>
                  <a:schemeClr val="bg1"/>
                </a:solidFill>
                <a:latin typeface="Arial"/>
                <a:ea typeface="+mn-ea"/>
                <a:cs typeface="Arial"/>
              </a:rPr>
              <a:t>=</a:t>
            </a:r>
            <a:br>
              <a:rPr lang="en-US" sz="4000" b="1" dirty="0">
                <a:solidFill>
                  <a:schemeClr val="bg1"/>
                </a:solidFill>
                <a:latin typeface="Arial"/>
                <a:ea typeface="+mn-ea"/>
                <a:cs typeface="Arial"/>
              </a:rPr>
            </a:br>
            <a:r>
              <a:rPr lang="en-US" sz="4000" b="1" dirty="0">
                <a:solidFill>
                  <a:schemeClr val="bg1"/>
                </a:solidFill>
                <a:latin typeface="Arial"/>
                <a:ea typeface="+mn-ea"/>
                <a:cs typeface="Arial"/>
              </a:rPr>
              <a:t>God is our unfailing refuge against Satan</a:t>
            </a:r>
            <a:r>
              <a:rPr lang="fr-FR" sz="4000" b="1" dirty="0">
                <a:solidFill>
                  <a:schemeClr val="bg1"/>
                </a:solidFill>
                <a:latin typeface="Arial"/>
                <a:ea typeface="+mn-ea"/>
                <a:cs typeface="Arial"/>
              </a:rPr>
              <a:t>'</a:t>
            </a:r>
            <a:r>
              <a:rPr lang="en-US" sz="4000" b="1" dirty="0">
                <a:solidFill>
                  <a:schemeClr val="bg1"/>
                </a:solidFill>
                <a:latin typeface="Arial"/>
                <a:ea typeface="+mn-ea"/>
                <a:cs typeface="Arial"/>
              </a:rPr>
              <a:t>s powerful devices (1).</a:t>
            </a:r>
          </a:p>
        </p:txBody>
      </p:sp>
      <p:sp>
        <p:nvSpPr>
          <p:cNvPr id="7" name="Text Box 3"/>
          <p:cNvSpPr txBox="1">
            <a:spLocks noChangeArrowheads="1"/>
          </p:cNvSpPr>
          <p:nvPr/>
        </p:nvSpPr>
        <p:spPr bwMode="auto">
          <a:xfrm>
            <a:off x="228600" y="1752600"/>
            <a:ext cx="8782050" cy="2554288"/>
          </a:xfrm>
          <a:prstGeom prst="rect">
            <a:avLst/>
          </a:prstGeom>
          <a:noFill/>
          <a:ln w="9525">
            <a:noFill/>
            <a:miter lim="800000"/>
            <a:headEnd/>
            <a:tailEnd/>
          </a:ln>
          <a:effectLst>
            <a:outerShdw blurRad="63500" dist="53882" dir="2700000" algn="ctr" rotWithShape="0">
              <a:schemeClr val="tx1">
                <a:alpha val="74998"/>
              </a:schemeClr>
            </a:outerShdw>
          </a:effectLst>
        </p:spPr>
        <p:txBody>
          <a:bodyPr>
            <a:spAutoFit/>
          </a:bodyPr>
          <a:lstStyle/>
          <a:p>
            <a:pPr algn="ctr">
              <a:defRPr/>
            </a:pPr>
            <a:r>
              <a:rPr lang="en-US" sz="4000" b="1" dirty="0">
                <a:solidFill>
                  <a:schemeClr val="bg1"/>
                </a:solidFill>
                <a:latin typeface="Arial" charset="0"/>
                <a:ea typeface="Arial" charset="0"/>
                <a:cs typeface="Arial" charset="0"/>
              </a:rPr>
              <a:t>+</a:t>
            </a:r>
          </a:p>
          <a:p>
            <a:pPr algn="ctr">
              <a:defRPr/>
            </a:pPr>
            <a:r>
              <a:rPr lang="en-US" sz="4000" b="1" dirty="0">
                <a:solidFill>
                  <a:schemeClr val="bg1"/>
                </a:solidFill>
                <a:latin typeface="Arial" charset="0"/>
                <a:ea typeface="Arial" charset="0"/>
                <a:cs typeface="Arial" charset="0"/>
              </a:rPr>
              <a:t>No human can defeat </a:t>
            </a:r>
            <a:r>
              <a:rPr lang="en-US" sz="4000" b="1" dirty="0">
                <a:solidFill>
                  <a:srgbClr val="FFB7F6"/>
                </a:solidFill>
                <a:latin typeface="Arial" charset="0"/>
                <a:ea typeface="Arial" charset="0"/>
                <a:cs typeface="Arial" charset="0"/>
              </a:rPr>
              <a:t>Satan</a:t>
            </a:r>
            <a:r>
              <a:rPr lang="fr-FR" sz="4000" b="1" dirty="0">
                <a:solidFill>
                  <a:srgbClr val="FFB7F6"/>
                </a:solidFill>
                <a:latin typeface="Arial" charset="0"/>
                <a:ea typeface="Arial" charset="0"/>
                <a:cs typeface="Arial" charset="0"/>
              </a:rPr>
              <a:t>'</a:t>
            </a:r>
            <a:r>
              <a:rPr lang="en-US" sz="4000" b="1" dirty="0">
                <a:solidFill>
                  <a:srgbClr val="FFB7F6"/>
                </a:solidFill>
                <a:latin typeface="Arial" charset="0"/>
                <a:ea typeface="Arial" charset="0"/>
                <a:cs typeface="Arial" charset="0"/>
              </a:rPr>
              <a:t>s </a:t>
            </a:r>
            <a:r>
              <a:rPr lang="en-US" sz="4000" b="1" dirty="0">
                <a:solidFill>
                  <a:schemeClr val="bg1"/>
                </a:solidFill>
                <a:latin typeface="Arial" charset="0"/>
                <a:ea typeface="Arial" charset="0"/>
                <a:cs typeface="Arial" charset="0"/>
              </a:rPr>
              <a:t>experienced trickery, power and hate which hinders us.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4545" name="Picture 3" descr="2011008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099" name="Text Box 3"/>
          <p:cNvSpPr txBox="1">
            <a:spLocks noChangeArrowheads="1"/>
          </p:cNvSpPr>
          <p:nvPr/>
        </p:nvSpPr>
        <p:spPr bwMode="auto">
          <a:xfrm>
            <a:off x="228600" y="609600"/>
            <a:ext cx="8763000" cy="1323975"/>
          </a:xfrm>
          <a:prstGeom prst="rect">
            <a:avLst/>
          </a:prstGeom>
          <a:noFill/>
          <a:ln w="9525">
            <a:noFill/>
            <a:miter lim="800000"/>
            <a:headEnd/>
            <a:tailEnd/>
          </a:ln>
          <a:effectLst>
            <a:outerShdw blurRad="63500" dist="53882" dir="2700000" algn="ctr" rotWithShape="0">
              <a:schemeClr val="tx1">
                <a:alpha val="74998"/>
              </a:schemeClr>
            </a:outerShdw>
          </a:effectLst>
        </p:spPr>
        <p:txBody>
          <a:bodyPr>
            <a:spAutoFit/>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defRPr/>
            </a:pPr>
            <a:r>
              <a:rPr lang="en-US" sz="4000" b="1" dirty="0">
                <a:solidFill>
                  <a:schemeClr val="bg1"/>
                </a:solidFill>
                <a:latin typeface="Arial" charset="0"/>
                <a:cs typeface="Arial" charset="0"/>
              </a:rPr>
              <a:t>God is our unfailing refuge against Satan</a:t>
            </a:r>
            <a:r>
              <a:rPr lang="fr-FR" altLang="ja-JP" sz="4000" b="1" dirty="0">
                <a:solidFill>
                  <a:schemeClr val="bg1"/>
                </a:solidFill>
                <a:latin typeface="Arial" charset="0"/>
                <a:cs typeface="Arial" charset="0"/>
              </a:rPr>
              <a:t>'</a:t>
            </a:r>
            <a:r>
              <a:rPr lang="en-US" sz="4000" b="1" dirty="0">
                <a:solidFill>
                  <a:schemeClr val="bg1"/>
                </a:solidFill>
                <a:latin typeface="Arial" charset="0"/>
                <a:cs typeface="Arial" charset="0"/>
              </a:rPr>
              <a:t>s powerful devices (1)</a:t>
            </a:r>
            <a:endParaRPr lang="en-US" sz="4000" b="1" dirty="0">
              <a:solidFill>
                <a:srgbClr val="FFFFFF"/>
              </a:solidFill>
              <a:latin typeface="Arial" charset="0"/>
              <a:cs typeface="Arial" charset="0"/>
            </a:endParaRPr>
          </a:p>
        </p:txBody>
      </p:sp>
      <p:sp>
        <p:nvSpPr>
          <p:cNvPr id="364547" name="Text Box 4"/>
          <p:cNvSpPr txBox="1">
            <a:spLocks noChangeArrowheads="1"/>
          </p:cNvSpPr>
          <p:nvPr/>
        </p:nvSpPr>
        <p:spPr bwMode="auto">
          <a:xfrm>
            <a:off x="8578850" y="76200"/>
            <a:ext cx="527050"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b="1">
                <a:solidFill>
                  <a:schemeClr val="bg1"/>
                </a:solidFill>
                <a:latin typeface="Arial" charset="0"/>
                <a:cs typeface="Arial" charset="0"/>
              </a:rPr>
              <a:t>31</a:t>
            </a:r>
            <a:endParaRPr lang="en-US">
              <a:latin typeface="Arial" charset="0"/>
              <a:cs typeface="Arial" charset="0"/>
            </a:endParaRPr>
          </a:p>
        </p:txBody>
      </p:sp>
      <p:sp>
        <p:nvSpPr>
          <p:cNvPr id="364548" name="Rectangle 6"/>
          <p:cNvSpPr>
            <a:spLocks noGrp="1" noChangeArrowheads="1"/>
          </p:cNvSpPr>
          <p:nvPr>
            <p:ph type="title"/>
          </p:nvPr>
        </p:nvSpPr>
        <p:spPr>
          <a:xfrm>
            <a:off x="76200" y="76200"/>
            <a:ext cx="6629400" cy="461963"/>
          </a:xfrm>
          <a:noFill/>
        </p:spPr>
        <p:txBody>
          <a:bodyPr anchor="t">
            <a:spAutoFit/>
          </a:bodyPr>
          <a:lstStyle/>
          <a:p>
            <a:r>
              <a:rPr lang="en-US" sz="2400" b="1">
                <a:solidFill>
                  <a:schemeClr val="bg1"/>
                </a:solidFill>
                <a:latin typeface="Arial" charset="0"/>
                <a:cs typeface="Arial" charset="0"/>
              </a:rPr>
              <a:t>Summing up vv. 1-2 into a Main Point </a:t>
            </a:r>
          </a:p>
        </p:txBody>
      </p:sp>
      <p:sp>
        <p:nvSpPr>
          <p:cNvPr id="6" name="Text Box 3"/>
          <p:cNvSpPr txBox="1">
            <a:spLocks noChangeArrowheads="1"/>
          </p:cNvSpPr>
          <p:nvPr/>
        </p:nvSpPr>
        <p:spPr bwMode="auto">
          <a:xfrm>
            <a:off x="209550" y="4310063"/>
            <a:ext cx="8782050" cy="1938337"/>
          </a:xfrm>
          <a:prstGeom prst="rect">
            <a:avLst/>
          </a:prstGeom>
          <a:noFill/>
          <a:ln w="9525">
            <a:noFill/>
            <a:miter lim="800000"/>
            <a:headEnd/>
            <a:tailEnd/>
          </a:ln>
          <a:effectLst>
            <a:outerShdw blurRad="63500" dist="53882" dir="2700000" algn="ctr" rotWithShape="0">
              <a:schemeClr val="tx1">
                <a:alpha val="74998"/>
              </a:schemeClr>
            </a:outerShdw>
          </a:effectLst>
        </p:spPr>
        <p:txBody>
          <a:bodyPr>
            <a:spAutoFit/>
          </a:bodyPr>
          <a:lstStyle/>
          <a:p>
            <a:pPr algn="ctr">
              <a:defRPr/>
            </a:pPr>
            <a:r>
              <a:rPr lang="en-US" sz="4000" b="1">
                <a:solidFill>
                  <a:schemeClr val="bg1"/>
                </a:solidFill>
                <a:latin typeface="Arial" charset="0"/>
                <a:ea typeface="Arial" charset="0"/>
                <a:cs typeface="Arial" charset="0"/>
              </a:rPr>
              <a:t>=</a:t>
            </a:r>
          </a:p>
          <a:p>
            <a:pPr algn="ctr">
              <a:defRPr/>
            </a:pPr>
            <a:r>
              <a:rPr lang="en-US" sz="4000" b="1">
                <a:solidFill>
                  <a:schemeClr val="bg1"/>
                </a:solidFill>
                <a:latin typeface="Arial" charset="0"/>
                <a:ea typeface="Arial" charset="0"/>
                <a:cs typeface="Arial" charset="0"/>
              </a:rPr>
              <a:t>I.  God has provided triumph over Satan only through Christ (1-2).</a:t>
            </a:r>
          </a:p>
        </p:txBody>
      </p:sp>
      <p:sp>
        <p:nvSpPr>
          <p:cNvPr id="7" name="Text Box 3"/>
          <p:cNvSpPr txBox="1">
            <a:spLocks noChangeArrowheads="1"/>
          </p:cNvSpPr>
          <p:nvPr/>
        </p:nvSpPr>
        <p:spPr bwMode="auto">
          <a:xfrm>
            <a:off x="228600" y="1752600"/>
            <a:ext cx="8782050" cy="2554288"/>
          </a:xfrm>
          <a:prstGeom prst="rect">
            <a:avLst/>
          </a:prstGeom>
          <a:noFill/>
          <a:ln w="9525">
            <a:noFill/>
            <a:miter lim="800000"/>
            <a:headEnd/>
            <a:tailEnd/>
          </a:ln>
          <a:effectLst>
            <a:outerShdw blurRad="63500" dist="53882" dir="2700000" algn="ctr" rotWithShape="0">
              <a:schemeClr val="tx1">
                <a:alpha val="74998"/>
              </a:schemeClr>
            </a:outerShdw>
          </a:effectLst>
        </p:spPr>
        <p:txBody>
          <a:bodyPr>
            <a:spAutoFit/>
          </a:bodyPr>
          <a:lstStyle/>
          <a:p>
            <a:pPr algn="ctr">
              <a:defRPr/>
            </a:pPr>
            <a:r>
              <a:rPr lang="en-US" sz="4000" b="1" dirty="0">
                <a:solidFill>
                  <a:schemeClr val="bg1"/>
                </a:solidFill>
                <a:latin typeface="Arial"/>
                <a:ea typeface="+mn-ea"/>
                <a:cs typeface="Arial"/>
              </a:rPr>
              <a:t>+</a:t>
            </a:r>
            <a:br>
              <a:rPr lang="en-US" sz="4000" b="1" dirty="0">
                <a:solidFill>
                  <a:schemeClr val="bg1"/>
                </a:solidFill>
                <a:latin typeface="Arial"/>
                <a:ea typeface="+mn-ea"/>
                <a:cs typeface="Arial"/>
              </a:rPr>
            </a:br>
            <a:r>
              <a:rPr lang="en-US" sz="4000" b="1" dirty="0">
                <a:solidFill>
                  <a:schemeClr val="bg1"/>
                </a:solidFill>
                <a:latin typeface="Arial"/>
                <a:ea typeface="+mn-ea"/>
                <a:cs typeface="Arial"/>
              </a:rPr>
              <a:t>God chose Christ as our omnipotent and eternal strength for victory [over Satan] (2)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idx="4294967295"/>
          </p:nvPr>
        </p:nvSpPr>
        <p:spPr>
          <a:xfrm>
            <a:off x="609600" y="609600"/>
            <a:ext cx="7924800" cy="838200"/>
          </a:xfrm>
          <a:solidFill>
            <a:schemeClr val="bg2"/>
          </a:solidFill>
          <a:effectLst>
            <a:outerShdw blurRad="63500" dist="35921" dir="2700000" algn="ctr" rotWithShape="0">
              <a:schemeClr val="bg2">
                <a:alpha val="74998"/>
              </a:schemeClr>
            </a:outerShdw>
          </a:effectLst>
        </p:spPr>
        <p:txBody>
          <a:bodyPr/>
          <a:lstStyle/>
          <a:p>
            <a:pPr algn="ctr">
              <a:lnSpc>
                <a:spcPct val="100000"/>
              </a:lnSpc>
              <a:defRPr/>
            </a:pPr>
            <a:r>
              <a:rPr lang="en-US" b="1">
                <a:solidFill>
                  <a:schemeClr val="tx1"/>
                </a:solidFill>
                <a:effectLst>
                  <a:outerShdw blurRad="38100" dist="38100" dir="2700000" algn="tl">
                    <a:srgbClr val="000000"/>
                  </a:outerShdw>
                </a:effectLst>
                <a:latin typeface="Arial" charset="0"/>
              </a:rPr>
              <a:t>Needed in Your Main Idea…</a:t>
            </a:r>
            <a:endParaRPr lang="en-US">
              <a:solidFill>
                <a:schemeClr val="tx1"/>
              </a:solidFill>
              <a:effectLst>
                <a:outerShdw blurRad="38100" dist="38100" dir="2700000" algn="tl">
                  <a:srgbClr val="000000"/>
                </a:outerShdw>
              </a:effectLst>
              <a:latin typeface="Arial" charset="0"/>
            </a:endParaRPr>
          </a:p>
        </p:txBody>
      </p:sp>
      <p:sp>
        <p:nvSpPr>
          <p:cNvPr id="22531" name="Text Box 3"/>
          <p:cNvSpPr txBox="1">
            <a:spLocks noChangeArrowheads="1"/>
          </p:cNvSpPr>
          <p:nvPr/>
        </p:nvSpPr>
        <p:spPr bwMode="auto">
          <a:xfrm>
            <a:off x="0" y="1371600"/>
            <a:ext cx="9532938" cy="5016500"/>
          </a:xfrm>
          <a:prstGeom prst="rect">
            <a:avLst/>
          </a:prstGeom>
          <a:noFill/>
          <a:ln w="9525">
            <a:noFill/>
            <a:miter lim="800000"/>
            <a:headEnd/>
            <a:tailEnd/>
          </a:ln>
          <a:effectLst>
            <a:outerShdw blurRad="63500" dist="35921" dir="2700000" algn="ctr" rotWithShape="0">
              <a:schemeClr val="bg2">
                <a:alpha val="74998"/>
              </a:schemeClr>
            </a:outerShdw>
          </a:effectLst>
        </p:spPr>
        <p:txBody>
          <a:bodyPr wrap="none">
            <a:spAutoFit/>
          </a:bodyPr>
          <a:lstStyle/>
          <a:p>
            <a:pPr marL="398463" indent="-398463">
              <a:buFontTx/>
              <a:buChar char="•"/>
              <a:defRPr/>
            </a:pPr>
            <a:r>
              <a:rPr lang="en-US" sz="4000" b="1" dirty="0">
                <a:solidFill>
                  <a:srgbClr val="FFFF00"/>
                </a:solidFill>
                <a:latin typeface="Arial" charset="0"/>
                <a:ea typeface="Arial" charset="0"/>
                <a:cs typeface="Arial" charset="0"/>
              </a:rPr>
              <a:t>God</a:t>
            </a:r>
            <a:r>
              <a:rPr lang="en-US" sz="4000" b="1" dirty="0">
                <a:latin typeface="Arial" charset="0"/>
                <a:ea typeface="Arial" charset="0"/>
                <a:cs typeface="Arial" charset="0"/>
              </a:rPr>
              <a:t>: 7 times (-7%)</a:t>
            </a:r>
          </a:p>
          <a:p>
            <a:pPr marL="398463" indent="-398463">
              <a:buFontTx/>
              <a:buChar char="•"/>
              <a:defRPr/>
            </a:pPr>
            <a:r>
              <a:rPr lang="en-US" sz="4000" b="1" dirty="0">
                <a:solidFill>
                  <a:srgbClr val="FFB7F6"/>
                </a:solidFill>
                <a:latin typeface="Arial" charset="0"/>
                <a:ea typeface="Arial" charset="0"/>
                <a:cs typeface="Arial" charset="0"/>
              </a:rPr>
              <a:t>Satan/devils/powers</a:t>
            </a:r>
            <a:r>
              <a:rPr lang="en-US" sz="4000" b="1" dirty="0">
                <a:latin typeface="Arial" charset="0"/>
                <a:ea typeface="Arial" charset="0"/>
                <a:cs typeface="Arial" charset="0"/>
              </a:rPr>
              <a:t>: </a:t>
            </a:r>
            <a:r>
              <a:rPr lang="en-US" sz="3600" b="1" dirty="0">
                <a:latin typeface="Arial" charset="0"/>
                <a:ea typeface="Arial" charset="0"/>
                <a:cs typeface="Arial" charset="0"/>
              </a:rPr>
              <a:t>10 times (-10%)</a:t>
            </a:r>
            <a:endParaRPr lang="en-US" sz="4000" b="1" dirty="0">
              <a:latin typeface="Arial" charset="0"/>
              <a:ea typeface="Arial" charset="0"/>
              <a:cs typeface="Arial" charset="0"/>
            </a:endParaRPr>
          </a:p>
          <a:p>
            <a:pPr marL="398463" indent="-398463">
              <a:buFontTx/>
              <a:buChar char="•"/>
              <a:defRPr/>
            </a:pPr>
            <a:r>
              <a:rPr lang="en-US" sz="4000" b="1" dirty="0">
                <a:solidFill>
                  <a:schemeClr val="tx2"/>
                </a:solidFill>
                <a:latin typeface="Arial" charset="0"/>
                <a:ea typeface="Arial" charset="0"/>
                <a:cs typeface="Arial" charset="0"/>
              </a:rPr>
              <a:t>Christ/Lord</a:t>
            </a:r>
            <a:r>
              <a:rPr lang="en-US" sz="4000" b="1" dirty="0">
                <a:latin typeface="Arial" charset="0"/>
                <a:ea typeface="Arial" charset="0"/>
                <a:cs typeface="Arial" charset="0"/>
              </a:rPr>
              <a:t>: 7 times (-7%)</a:t>
            </a:r>
          </a:p>
          <a:p>
            <a:pPr marL="398463" indent="-398463">
              <a:buFontTx/>
              <a:buChar char="•"/>
              <a:defRPr/>
            </a:pPr>
            <a:r>
              <a:rPr lang="en-US" sz="4000" b="1" dirty="0">
                <a:solidFill>
                  <a:srgbClr val="CCFFCC"/>
                </a:solidFill>
                <a:latin typeface="Arial" charset="0"/>
                <a:ea typeface="Arial" charset="0"/>
                <a:cs typeface="Arial" charset="0"/>
              </a:rPr>
              <a:t>Victory/Triumph</a:t>
            </a:r>
            <a:r>
              <a:rPr lang="en-US" sz="4000" b="1" dirty="0">
                <a:latin typeface="Arial" charset="0"/>
                <a:ea typeface="Arial" charset="0"/>
                <a:cs typeface="Arial" charset="0"/>
              </a:rPr>
              <a:t>: 11 times (-11%)</a:t>
            </a:r>
          </a:p>
          <a:p>
            <a:pPr marL="398463" indent="-398463">
              <a:buFontTx/>
              <a:buChar char="•"/>
              <a:defRPr/>
            </a:pPr>
            <a:r>
              <a:rPr lang="en-US" sz="4000" b="1" dirty="0">
                <a:solidFill>
                  <a:srgbClr val="ADADFF"/>
                </a:solidFill>
                <a:latin typeface="Arial" charset="0"/>
                <a:ea typeface="Arial" charset="0"/>
                <a:cs typeface="Arial" charset="0"/>
              </a:rPr>
              <a:t>Word/Truth</a:t>
            </a:r>
            <a:r>
              <a:rPr lang="en-US" sz="4000" b="1" dirty="0">
                <a:latin typeface="Arial" charset="0"/>
                <a:ea typeface="Arial" charset="0"/>
                <a:cs typeface="Arial" charset="0"/>
              </a:rPr>
              <a:t>: 4 times (-4%)</a:t>
            </a:r>
          </a:p>
          <a:p>
            <a:pPr marL="398463" indent="-398463">
              <a:buFontTx/>
              <a:buChar char="•"/>
              <a:defRPr/>
            </a:pPr>
            <a:r>
              <a:rPr lang="en-US" sz="4000" b="1" u="sng" dirty="0">
                <a:solidFill>
                  <a:srgbClr val="FF0000"/>
                </a:solidFill>
                <a:latin typeface="Arial" charset="0"/>
                <a:ea typeface="Arial" charset="0"/>
                <a:cs typeface="Arial" charset="0"/>
              </a:rPr>
              <a:t>Faith/Trust/Depend</a:t>
            </a:r>
            <a:r>
              <a:rPr lang="en-US" sz="4000" b="1" u="sng" dirty="0">
                <a:latin typeface="Arial" charset="0"/>
                <a:ea typeface="Arial" charset="0"/>
                <a:cs typeface="Arial" charset="0"/>
              </a:rPr>
              <a:t>: 2 times (-2%)</a:t>
            </a:r>
          </a:p>
          <a:p>
            <a:pPr marL="398463" indent="-398463">
              <a:buFontTx/>
              <a:buChar char="•"/>
              <a:defRPr/>
            </a:pPr>
            <a:r>
              <a:rPr lang="en-US" sz="4000" b="1" dirty="0">
                <a:latin typeface="Arial" charset="0"/>
                <a:ea typeface="Arial" charset="0"/>
                <a:cs typeface="Arial" charset="0"/>
              </a:rPr>
              <a:t>Total to deduct (-40%)</a:t>
            </a:r>
          </a:p>
          <a:p>
            <a:pPr marL="398463" indent="-398463">
              <a:defRPr/>
            </a:pPr>
            <a:r>
              <a:rPr lang="en-US" sz="4000" b="1" dirty="0">
                <a:latin typeface="Arial" charset="0"/>
                <a:ea typeface="Arial" charset="0"/>
                <a:cs typeface="Arial" charset="0"/>
              </a:rPr>
              <a:t>(Christians also noted 17 times!)</a:t>
            </a:r>
          </a:p>
        </p:txBody>
      </p:sp>
      <p:sp>
        <p:nvSpPr>
          <p:cNvPr id="376835" name="Text Box 4"/>
          <p:cNvSpPr txBox="1">
            <a:spLocks noChangeArrowheads="1"/>
          </p:cNvSpPr>
          <p:nvPr/>
        </p:nvSpPr>
        <p:spPr bwMode="auto">
          <a:xfrm>
            <a:off x="8578850" y="76200"/>
            <a:ext cx="527050"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b="1">
                <a:latin typeface="Arial" charset="0"/>
                <a:cs typeface="Arial" charset="0"/>
              </a:rPr>
              <a:t>31</a:t>
            </a:r>
            <a:endParaRPr lang="en-US">
              <a:latin typeface="Arial" charset="0"/>
              <a:cs typeface="Arial" charset="0"/>
            </a:endParaRPr>
          </a:p>
        </p:txBody>
      </p:sp>
      <p:sp>
        <p:nvSpPr>
          <p:cNvPr id="22533" name="Text Box 5"/>
          <p:cNvSpPr txBox="1">
            <a:spLocks noChangeArrowheads="1"/>
          </p:cNvSpPr>
          <p:nvPr/>
        </p:nvSpPr>
        <p:spPr bwMode="auto">
          <a:xfrm>
            <a:off x="0" y="-46038"/>
            <a:ext cx="9144000" cy="584201"/>
          </a:xfrm>
          <a:prstGeom prst="rect">
            <a:avLst/>
          </a:prstGeom>
          <a:noFill/>
          <a:ln w="9525">
            <a:noFill/>
            <a:miter lim="800000"/>
            <a:headEnd/>
            <a:tailEnd/>
          </a:ln>
          <a:effectLst>
            <a:outerShdw blurRad="63500" dist="35921" dir="2700000" algn="ctr" rotWithShape="0">
              <a:schemeClr val="bg2">
                <a:alpha val="74998"/>
              </a:schemeClr>
            </a:outerShdw>
          </a:effectLst>
        </p:spPr>
        <p:txBody>
          <a:bodyPr>
            <a:spAutoFit/>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defRPr/>
            </a:pPr>
            <a:r>
              <a:rPr lang="en-US" sz="3200" b="1">
                <a:latin typeface="Arial" charset="0"/>
                <a:cs typeface="Arial" charset="0"/>
              </a:rPr>
              <a:t>Assignment 2 Grading Guide</a:t>
            </a:r>
            <a:endParaRPr lang="en-US" sz="3200">
              <a:latin typeface="Arial" charset="0"/>
              <a:cs typeface="Arial" charset="0"/>
            </a:endParaRPr>
          </a:p>
        </p:txBody>
      </p:sp>
    </p:spTree>
    <p:extLst>
      <p:ext uri="{BB962C8B-B14F-4D97-AF65-F5344CB8AC3E}">
        <p14:creationId xmlns:p14="http://schemas.microsoft.com/office/powerpoint/2010/main" val="2767516362"/>
      </p:ext>
    </p:extLst>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41" name="Picture 3" descr="2011008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099" name="Text Box 3"/>
          <p:cNvSpPr txBox="1">
            <a:spLocks noChangeArrowheads="1"/>
          </p:cNvSpPr>
          <p:nvPr/>
        </p:nvSpPr>
        <p:spPr bwMode="auto">
          <a:xfrm>
            <a:off x="863600" y="561975"/>
            <a:ext cx="7375525" cy="5632450"/>
          </a:xfrm>
          <a:prstGeom prst="rect">
            <a:avLst/>
          </a:prstGeom>
          <a:noFill/>
          <a:ln w="9525">
            <a:noFill/>
            <a:miter lim="800000"/>
            <a:headEnd/>
            <a:tailEnd/>
          </a:ln>
          <a:effectLst>
            <a:outerShdw blurRad="63500" dist="53882" dir="2700000" algn="ctr" rotWithShape="0">
              <a:schemeClr val="tx1">
                <a:alpha val="74998"/>
              </a:schemeClr>
            </a:outerShdw>
          </a:effectLst>
        </p:spPr>
        <p:txBody>
          <a:bodyPr wrap="none">
            <a:spAutoFit/>
          </a:bodyPr>
          <a:lstStyle/>
          <a:p>
            <a:pPr algn="ctr">
              <a:defRPr/>
            </a:pPr>
            <a:r>
              <a:rPr lang="en-US" sz="4000" b="1" dirty="0">
                <a:solidFill>
                  <a:schemeClr val="bg1"/>
                </a:solidFill>
                <a:latin typeface="Arial" charset="0"/>
                <a:ea typeface="Arial" charset="0"/>
                <a:cs typeface="Arial" charset="0"/>
              </a:rPr>
              <a:t>A Mighty </a:t>
            </a:r>
            <a:r>
              <a:rPr lang="en-US" sz="4000" b="1" dirty="0">
                <a:solidFill>
                  <a:srgbClr val="CCFFCC"/>
                </a:solidFill>
                <a:latin typeface="Arial" charset="0"/>
                <a:ea typeface="Arial" charset="0"/>
                <a:cs typeface="Arial" charset="0"/>
              </a:rPr>
              <a:t>Fortress </a:t>
            </a:r>
            <a:r>
              <a:rPr lang="en-US" sz="4000" b="1" dirty="0">
                <a:solidFill>
                  <a:schemeClr val="bg1"/>
                </a:solidFill>
                <a:latin typeface="Arial" charset="0"/>
                <a:ea typeface="Arial" charset="0"/>
                <a:cs typeface="Arial" charset="0"/>
              </a:rPr>
              <a:t>is our </a:t>
            </a:r>
            <a:r>
              <a:rPr lang="en-US" sz="4000" b="1" dirty="0">
                <a:solidFill>
                  <a:srgbClr val="FFFF00"/>
                </a:solidFill>
                <a:latin typeface="Arial" charset="0"/>
                <a:ea typeface="Arial" charset="0"/>
                <a:cs typeface="Arial" charset="0"/>
              </a:rPr>
              <a:t>God</a:t>
            </a:r>
            <a:r>
              <a:rPr lang="en-US" sz="4000" b="1" dirty="0">
                <a:solidFill>
                  <a:schemeClr val="bg1"/>
                </a:solidFill>
                <a:latin typeface="Arial" charset="0"/>
                <a:ea typeface="Arial" charset="0"/>
                <a:cs typeface="Arial" charset="0"/>
              </a:rPr>
              <a:t>,</a:t>
            </a:r>
          </a:p>
          <a:p>
            <a:pPr algn="ctr">
              <a:defRPr/>
            </a:pPr>
            <a:r>
              <a:rPr lang="en-US" sz="4000" b="1" dirty="0">
                <a:solidFill>
                  <a:schemeClr val="bg1"/>
                </a:solidFill>
                <a:latin typeface="Arial" charset="0"/>
                <a:ea typeface="Arial" charset="0"/>
                <a:cs typeface="Arial" charset="0"/>
              </a:rPr>
              <a:t>A </a:t>
            </a:r>
            <a:r>
              <a:rPr lang="en-US" sz="4000" b="1" dirty="0">
                <a:solidFill>
                  <a:srgbClr val="CCFFCC"/>
                </a:solidFill>
                <a:latin typeface="Arial" charset="0"/>
                <a:ea typeface="Arial" charset="0"/>
                <a:cs typeface="Arial" charset="0"/>
              </a:rPr>
              <a:t>bulwark </a:t>
            </a:r>
            <a:r>
              <a:rPr lang="en-US" sz="4000" b="1" dirty="0">
                <a:solidFill>
                  <a:schemeClr val="bg1"/>
                </a:solidFill>
                <a:latin typeface="Arial" charset="0"/>
                <a:ea typeface="Arial" charset="0"/>
                <a:cs typeface="Arial" charset="0"/>
              </a:rPr>
              <a:t>never failing;</a:t>
            </a:r>
          </a:p>
          <a:p>
            <a:pPr algn="ctr">
              <a:defRPr/>
            </a:pPr>
            <a:r>
              <a:rPr lang="en-US" sz="4000" b="1" dirty="0">
                <a:solidFill>
                  <a:schemeClr val="bg1"/>
                </a:solidFill>
                <a:latin typeface="Arial" charset="0"/>
                <a:ea typeface="Arial" charset="0"/>
                <a:cs typeface="Arial" charset="0"/>
              </a:rPr>
              <a:t>Our </a:t>
            </a:r>
            <a:r>
              <a:rPr lang="en-US" sz="4000" b="1" dirty="0">
                <a:solidFill>
                  <a:srgbClr val="CCFFCC"/>
                </a:solidFill>
                <a:latin typeface="Arial" charset="0"/>
                <a:ea typeface="Arial" charset="0"/>
                <a:cs typeface="Arial" charset="0"/>
              </a:rPr>
              <a:t>helper </a:t>
            </a:r>
            <a:r>
              <a:rPr lang="en-US" sz="4000" b="1" dirty="0">
                <a:solidFill>
                  <a:srgbClr val="FFFF00"/>
                </a:solidFill>
                <a:latin typeface="Arial" charset="0"/>
                <a:ea typeface="Arial" charset="0"/>
                <a:cs typeface="Arial" charset="0"/>
              </a:rPr>
              <a:t>He </a:t>
            </a:r>
            <a:r>
              <a:rPr lang="en-US" sz="4000" b="1" dirty="0">
                <a:solidFill>
                  <a:schemeClr val="bg1"/>
                </a:solidFill>
                <a:latin typeface="Arial" charset="0"/>
                <a:ea typeface="Arial" charset="0"/>
                <a:cs typeface="Arial" charset="0"/>
              </a:rPr>
              <a:t>amid the flood</a:t>
            </a:r>
          </a:p>
          <a:p>
            <a:pPr algn="ctr">
              <a:defRPr/>
            </a:pPr>
            <a:r>
              <a:rPr lang="en-US" sz="4000" b="1" dirty="0">
                <a:solidFill>
                  <a:schemeClr val="bg1"/>
                </a:solidFill>
                <a:latin typeface="Arial" charset="0"/>
                <a:ea typeface="Arial" charset="0"/>
                <a:cs typeface="Arial" charset="0"/>
              </a:rPr>
              <a:t>Of mortal ills prevailing.</a:t>
            </a:r>
          </a:p>
          <a:p>
            <a:pPr algn="ctr">
              <a:defRPr/>
            </a:pPr>
            <a:r>
              <a:rPr lang="en-US" sz="4000" b="1" dirty="0">
                <a:solidFill>
                  <a:schemeClr val="bg1"/>
                </a:solidFill>
                <a:latin typeface="Arial" charset="0"/>
                <a:ea typeface="Arial" charset="0"/>
                <a:cs typeface="Arial" charset="0"/>
              </a:rPr>
              <a:t>For still our </a:t>
            </a:r>
            <a:r>
              <a:rPr lang="en-US" sz="4000" b="1" dirty="0">
                <a:solidFill>
                  <a:srgbClr val="FFB7F6"/>
                </a:solidFill>
                <a:latin typeface="Arial" charset="0"/>
                <a:ea typeface="Arial" charset="0"/>
                <a:cs typeface="Arial" charset="0"/>
              </a:rPr>
              <a:t>ancient foe </a:t>
            </a:r>
          </a:p>
          <a:p>
            <a:pPr algn="ctr">
              <a:defRPr/>
            </a:pPr>
            <a:r>
              <a:rPr lang="en-US" sz="4000" b="1" dirty="0">
                <a:solidFill>
                  <a:schemeClr val="bg1"/>
                </a:solidFill>
                <a:latin typeface="Arial" charset="0"/>
                <a:ea typeface="Arial" charset="0"/>
                <a:cs typeface="Arial" charset="0"/>
              </a:rPr>
              <a:t>Doth seek to work us woe</a:t>
            </a:r>
          </a:p>
          <a:p>
            <a:pPr algn="ctr">
              <a:defRPr/>
            </a:pPr>
            <a:r>
              <a:rPr lang="en-US" sz="4000" b="1" dirty="0">
                <a:solidFill>
                  <a:srgbClr val="FFB7F6"/>
                </a:solidFill>
                <a:latin typeface="Arial" charset="0"/>
                <a:ea typeface="Arial" charset="0"/>
                <a:cs typeface="Arial" charset="0"/>
              </a:rPr>
              <a:t>His </a:t>
            </a:r>
            <a:r>
              <a:rPr lang="en-US" sz="4000" b="1" dirty="0">
                <a:solidFill>
                  <a:schemeClr val="bg1"/>
                </a:solidFill>
                <a:latin typeface="Arial" charset="0"/>
                <a:ea typeface="Arial" charset="0"/>
                <a:cs typeface="Arial" charset="0"/>
              </a:rPr>
              <a:t>craft and </a:t>
            </a:r>
            <a:r>
              <a:rPr lang="en-US" sz="4000" b="1" dirty="0" err="1">
                <a:solidFill>
                  <a:schemeClr val="bg1"/>
                </a:solidFill>
                <a:latin typeface="Arial" charset="0"/>
                <a:ea typeface="Arial" charset="0"/>
                <a:cs typeface="Arial" charset="0"/>
              </a:rPr>
              <a:t>pow</a:t>
            </a:r>
            <a:r>
              <a:rPr lang="fr-FR" sz="4000" b="1" dirty="0">
                <a:solidFill>
                  <a:schemeClr val="bg1"/>
                </a:solidFill>
                <a:latin typeface="Arial" charset="0"/>
                <a:ea typeface="Arial" charset="0"/>
                <a:cs typeface="Arial" charset="0"/>
              </a:rPr>
              <a:t>'</a:t>
            </a:r>
            <a:r>
              <a:rPr lang="en-US" sz="4000" b="1" dirty="0">
                <a:solidFill>
                  <a:schemeClr val="bg1"/>
                </a:solidFill>
                <a:latin typeface="Arial" charset="0"/>
                <a:ea typeface="Arial" charset="0"/>
                <a:cs typeface="Arial" charset="0"/>
              </a:rPr>
              <a:t>r are great,</a:t>
            </a:r>
          </a:p>
          <a:p>
            <a:pPr algn="ctr">
              <a:defRPr/>
            </a:pPr>
            <a:r>
              <a:rPr lang="en-US" sz="4000" b="1" dirty="0">
                <a:solidFill>
                  <a:schemeClr val="bg1"/>
                </a:solidFill>
                <a:latin typeface="Arial" charset="0"/>
                <a:ea typeface="Arial" charset="0"/>
                <a:cs typeface="Arial" charset="0"/>
              </a:rPr>
              <a:t>And armed with cruel hate,</a:t>
            </a:r>
          </a:p>
          <a:p>
            <a:pPr algn="ctr">
              <a:defRPr/>
            </a:pPr>
            <a:r>
              <a:rPr lang="en-US" sz="4000" b="1" dirty="0">
                <a:solidFill>
                  <a:schemeClr val="bg1"/>
                </a:solidFill>
                <a:latin typeface="Arial" charset="0"/>
                <a:ea typeface="Arial" charset="0"/>
                <a:cs typeface="Arial" charset="0"/>
              </a:rPr>
              <a:t>On earth is not </a:t>
            </a:r>
            <a:r>
              <a:rPr lang="en-US" sz="4000" b="1" dirty="0">
                <a:solidFill>
                  <a:srgbClr val="FFB7F6"/>
                </a:solidFill>
                <a:latin typeface="Arial" charset="0"/>
                <a:ea typeface="Arial" charset="0"/>
                <a:cs typeface="Arial" charset="0"/>
              </a:rPr>
              <a:t>his </a:t>
            </a:r>
            <a:r>
              <a:rPr lang="en-US" sz="4000" b="1" dirty="0">
                <a:solidFill>
                  <a:schemeClr val="bg1"/>
                </a:solidFill>
                <a:latin typeface="Arial" charset="0"/>
                <a:ea typeface="Arial" charset="0"/>
                <a:cs typeface="Arial" charset="0"/>
              </a:rPr>
              <a:t>equal.</a:t>
            </a:r>
          </a:p>
        </p:txBody>
      </p:sp>
      <p:sp>
        <p:nvSpPr>
          <p:cNvPr id="368643" name="Text Box 4"/>
          <p:cNvSpPr txBox="1">
            <a:spLocks noChangeArrowheads="1"/>
          </p:cNvSpPr>
          <p:nvPr/>
        </p:nvSpPr>
        <p:spPr bwMode="auto">
          <a:xfrm>
            <a:off x="8578850" y="76200"/>
            <a:ext cx="527050"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b="1">
                <a:solidFill>
                  <a:schemeClr val="bg1"/>
                </a:solidFill>
                <a:latin typeface="Arial" charset="0"/>
                <a:cs typeface="Arial" charset="0"/>
              </a:rPr>
              <a:t>31</a:t>
            </a:r>
            <a:endParaRPr lang="en-US">
              <a:latin typeface="Arial" charset="0"/>
              <a:cs typeface="Arial" charset="0"/>
            </a:endParaRPr>
          </a:p>
        </p:txBody>
      </p:sp>
      <p:sp>
        <p:nvSpPr>
          <p:cNvPr id="368644" name="Rectangle 6"/>
          <p:cNvSpPr>
            <a:spLocks noGrp="1" noChangeArrowheads="1"/>
          </p:cNvSpPr>
          <p:nvPr>
            <p:ph type="title"/>
          </p:nvPr>
        </p:nvSpPr>
        <p:spPr>
          <a:xfrm>
            <a:off x="76200" y="76200"/>
            <a:ext cx="1279525" cy="461963"/>
          </a:xfrm>
          <a:noFill/>
        </p:spPr>
        <p:txBody>
          <a:bodyPr wrap="none" anchor="t">
            <a:spAutoFit/>
          </a:bodyPr>
          <a:lstStyle/>
          <a:p>
            <a:pPr algn="l"/>
            <a:r>
              <a:rPr lang="en-US" sz="2400" b="1">
                <a:solidFill>
                  <a:schemeClr val="bg1"/>
                </a:solidFill>
                <a:latin typeface="Arial" charset="0"/>
                <a:cs typeface="Arial" charset="0"/>
              </a:rPr>
              <a:t>Verse 1</a:t>
            </a:r>
          </a:p>
        </p:txBody>
      </p:sp>
    </p:spTree>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0689" name="Picture 2" descr="AC093"/>
          <p:cNvPicPr>
            <a:picLocks noChangeAspect="1" noChangeArrowheads="1"/>
          </p:cNvPicPr>
          <p:nvPr/>
        </p:nvPicPr>
        <p:blipFill>
          <a:blip r:embed="rId3">
            <a:lum bright="-6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123" name="Text Box 3"/>
          <p:cNvSpPr txBox="1">
            <a:spLocks noChangeArrowheads="1"/>
          </p:cNvSpPr>
          <p:nvPr/>
        </p:nvSpPr>
        <p:spPr bwMode="auto">
          <a:xfrm>
            <a:off x="122238" y="561975"/>
            <a:ext cx="8875712" cy="5632450"/>
          </a:xfrm>
          <a:prstGeom prst="rect">
            <a:avLst/>
          </a:prstGeom>
          <a:noFill/>
          <a:ln w="9525">
            <a:noFill/>
            <a:miter lim="800000"/>
            <a:headEnd/>
            <a:tailEnd/>
          </a:ln>
          <a:effectLst>
            <a:outerShdw blurRad="63500" dist="53882" dir="2700000" algn="ctr" rotWithShape="0">
              <a:schemeClr val="tx1">
                <a:alpha val="74998"/>
              </a:schemeClr>
            </a:outerShdw>
          </a:effectLst>
        </p:spPr>
        <p:txBody>
          <a:bodyPr wrap="none">
            <a:spAutoFit/>
          </a:bodyPr>
          <a:lstStyle/>
          <a:p>
            <a:pPr algn="ctr">
              <a:defRPr/>
            </a:pPr>
            <a:r>
              <a:rPr lang="en-US" sz="4000" b="1" dirty="0">
                <a:solidFill>
                  <a:schemeClr val="bg1"/>
                </a:solidFill>
                <a:latin typeface="Arial"/>
                <a:ea typeface="+mn-ea"/>
                <a:cs typeface="Arial"/>
              </a:rPr>
              <a:t>Did we in our own strength </a:t>
            </a:r>
            <a:r>
              <a:rPr lang="en-US" sz="4000" b="1" dirty="0">
                <a:solidFill>
                  <a:srgbClr val="FF0000"/>
                </a:solidFill>
                <a:latin typeface="Arial"/>
                <a:ea typeface="+mn-ea"/>
                <a:cs typeface="Arial"/>
              </a:rPr>
              <a:t>confide</a:t>
            </a:r>
            <a:r>
              <a:rPr lang="en-US" sz="4000" b="1" dirty="0">
                <a:solidFill>
                  <a:schemeClr val="bg1"/>
                </a:solidFill>
                <a:latin typeface="Arial"/>
                <a:ea typeface="+mn-ea"/>
                <a:cs typeface="Arial"/>
              </a:rPr>
              <a:t>,</a:t>
            </a:r>
          </a:p>
          <a:p>
            <a:pPr algn="ctr">
              <a:defRPr/>
            </a:pPr>
            <a:r>
              <a:rPr lang="en-US" sz="4000" b="1" dirty="0">
                <a:solidFill>
                  <a:schemeClr val="bg1"/>
                </a:solidFill>
                <a:latin typeface="Arial"/>
                <a:ea typeface="+mn-ea"/>
                <a:cs typeface="Arial"/>
              </a:rPr>
              <a:t>Our striving would be </a:t>
            </a:r>
            <a:r>
              <a:rPr lang="en-US" sz="4000" b="1" dirty="0">
                <a:solidFill>
                  <a:srgbClr val="CCFFCC"/>
                </a:solidFill>
                <a:latin typeface="Arial"/>
                <a:ea typeface="+mn-ea"/>
                <a:cs typeface="Arial"/>
              </a:rPr>
              <a:t>losing</a:t>
            </a:r>
            <a:r>
              <a:rPr lang="en-US" sz="4000" b="1" dirty="0">
                <a:solidFill>
                  <a:schemeClr val="bg1"/>
                </a:solidFill>
                <a:latin typeface="Arial"/>
                <a:ea typeface="+mn-ea"/>
                <a:cs typeface="Arial"/>
              </a:rPr>
              <a:t>,</a:t>
            </a:r>
          </a:p>
          <a:p>
            <a:pPr algn="ctr">
              <a:defRPr/>
            </a:pPr>
            <a:r>
              <a:rPr lang="en-US" sz="4000" b="1" dirty="0">
                <a:solidFill>
                  <a:schemeClr val="bg1"/>
                </a:solidFill>
                <a:latin typeface="Arial"/>
                <a:ea typeface="+mn-ea"/>
                <a:cs typeface="Arial"/>
              </a:rPr>
              <a:t>Were not the </a:t>
            </a:r>
            <a:r>
              <a:rPr lang="en-US" sz="4000" b="1" dirty="0">
                <a:solidFill>
                  <a:srgbClr val="FFCC66"/>
                </a:solidFill>
                <a:latin typeface="Arial"/>
                <a:ea typeface="+mn-ea"/>
                <a:cs typeface="Arial"/>
              </a:rPr>
              <a:t>right man </a:t>
            </a:r>
            <a:r>
              <a:rPr lang="en-US" sz="4000" b="1" dirty="0">
                <a:solidFill>
                  <a:schemeClr val="bg1"/>
                </a:solidFill>
                <a:latin typeface="Arial"/>
                <a:ea typeface="+mn-ea"/>
                <a:cs typeface="Arial"/>
              </a:rPr>
              <a:t>on our side,</a:t>
            </a:r>
          </a:p>
          <a:p>
            <a:pPr algn="ctr">
              <a:defRPr/>
            </a:pPr>
            <a:r>
              <a:rPr lang="en-US" sz="4000" b="1" dirty="0">
                <a:solidFill>
                  <a:schemeClr val="bg1"/>
                </a:solidFill>
                <a:latin typeface="Arial"/>
                <a:ea typeface="+mn-ea"/>
                <a:cs typeface="Arial"/>
              </a:rPr>
              <a:t>The </a:t>
            </a:r>
            <a:r>
              <a:rPr lang="en-US" sz="4000" b="1" dirty="0">
                <a:solidFill>
                  <a:srgbClr val="FFCC66"/>
                </a:solidFill>
                <a:latin typeface="Arial"/>
                <a:ea typeface="+mn-ea"/>
                <a:cs typeface="Arial"/>
              </a:rPr>
              <a:t>man </a:t>
            </a:r>
            <a:r>
              <a:rPr lang="en-US" sz="4000" b="1" dirty="0">
                <a:solidFill>
                  <a:schemeClr val="bg1"/>
                </a:solidFill>
                <a:latin typeface="Arial"/>
                <a:ea typeface="+mn-ea"/>
                <a:cs typeface="Arial"/>
              </a:rPr>
              <a:t>of </a:t>
            </a:r>
            <a:r>
              <a:rPr lang="en-US" sz="4000" b="1" dirty="0">
                <a:solidFill>
                  <a:srgbClr val="FFFF00"/>
                </a:solidFill>
                <a:latin typeface="Arial"/>
                <a:ea typeface="+mn-ea"/>
                <a:cs typeface="Arial"/>
              </a:rPr>
              <a:t>God</a:t>
            </a:r>
            <a:r>
              <a:rPr lang="fr-FR" sz="4000" b="1" dirty="0">
                <a:solidFill>
                  <a:srgbClr val="FFFF00"/>
                </a:solidFill>
                <a:latin typeface="Arial"/>
                <a:ea typeface="+mn-ea"/>
                <a:cs typeface="Arial"/>
              </a:rPr>
              <a:t>'</a:t>
            </a:r>
            <a:r>
              <a:rPr lang="en-US" sz="4000" b="1" dirty="0">
                <a:solidFill>
                  <a:srgbClr val="FFFF00"/>
                </a:solidFill>
                <a:latin typeface="Arial"/>
                <a:ea typeface="+mn-ea"/>
                <a:cs typeface="Arial"/>
              </a:rPr>
              <a:t>s </a:t>
            </a:r>
            <a:r>
              <a:rPr lang="en-US" sz="4000" b="1" dirty="0">
                <a:solidFill>
                  <a:schemeClr val="bg1"/>
                </a:solidFill>
                <a:latin typeface="Arial"/>
                <a:ea typeface="+mn-ea"/>
                <a:cs typeface="Arial"/>
              </a:rPr>
              <a:t>own choosing,</a:t>
            </a:r>
          </a:p>
          <a:p>
            <a:pPr algn="ctr">
              <a:defRPr/>
            </a:pPr>
            <a:r>
              <a:rPr lang="en-US" sz="4000" b="1" dirty="0">
                <a:solidFill>
                  <a:schemeClr val="bg1"/>
                </a:solidFill>
                <a:latin typeface="Arial"/>
                <a:ea typeface="+mn-ea"/>
                <a:cs typeface="Arial"/>
              </a:rPr>
              <a:t>Dost ask </a:t>
            </a:r>
            <a:r>
              <a:rPr lang="en-US" sz="4000" b="1" dirty="0">
                <a:solidFill>
                  <a:srgbClr val="FFCC66"/>
                </a:solidFill>
                <a:latin typeface="Arial"/>
                <a:ea typeface="+mn-ea"/>
                <a:cs typeface="Arial"/>
              </a:rPr>
              <a:t>who </a:t>
            </a:r>
            <a:r>
              <a:rPr lang="en-US" sz="4000" b="1" dirty="0">
                <a:solidFill>
                  <a:schemeClr val="bg1"/>
                </a:solidFill>
                <a:latin typeface="Arial"/>
                <a:ea typeface="+mn-ea"/>
                <a:cs typeface="Arial"/>
              </a:rPr>
              <a:t>that may be?</a:t>
            </a:r>
          </a:p>
          <a:p>
            <a:pPr algn="ctr">
              <a:defRPr/>
            </a:pPr>
            <a:r>
              <a:rPr lang="en-US" sz="4000" b="1" dirty="0">
                <a:solidFill>
                  <a:srgbClr val="FFCC66"/>
                </a:solidFill>
                <a:latin typeface="Arial"/>
                <a:ea typeface="+mn-ea"/>
                <a:cs typeface="Arial"/>
              </a:rPr>
              <a:t>Christ Jesus</a:t>
            </a:r>
            <a:r>
              <a:rPr lang="en-US" sz="4000" b="1" dirty="0">
                <a:solidFill>
                  <a:schemeClr val="bg1"/>
                </a:solidFill>
                <a:latin typeface="Arial"/>
                <a:ea typeface="+mn-ea"/>
                <a:cs typeface="Arial"/>
              </a:rPr>
              <a:t>, it is </a:t>
            </a:r>
            <a:r>
              <a:rPr lang="en-US" sz="4000" b="1" dirty="0">
                <a:solidFill>
                  <a:srgbClr val="FFCC66"/>
                </a:solidFill>
                <a:latin typeface="Arial"/>
                <a:ea typeface="+mn-ea"/>
                <a:cs typeface="Arial"/>
              </a:rPr>
              <a:t>He</a:t>
            </a:r>
          </a:p>
          <a:p>
            <a:pPr algn="ctr">
              <a:defRPr/>
            </a:pPr>
            <a:r>
              <a:rPr lang="en-US" sz="4000" b="1" dirty="0">
                <a:solidFill>
                  <a:schemeClr val="bg1"/>
                </a:solidFill>
                <a:latin typeface="Arial"/>
                <a:ea typeface="+mn-ea"/>
                <a:cs typeface="Arial"/>
              </a:rPr>
              <a:t>Lord </a:t>
            </a:r>
            <a:r>
              <a:rPr lang="en-US" sz="4000" b="1" dirty="0" err="1">
                <a:solidFill>
                  <a:schemeClr val="bg1"/>
                </a:solidFill>
                <a:latin typeface="Arial"/>
                <a:ea typeface="+mn-ea"/>
                <a:cs typeface="Arial"/>
              </a:rPr>
              <a:t>Sabaoth</a:t>
            </a:r>
            <a:r>
              <a:rPr lang="en-US" sz="4000" b="1" dirty="0">
                <a:solidFill>
                  <a:schemeClr val="bg1"/>
                </a:solidFill>
                <a:latin typeface="Arial"/>
                <a:ea typeface="+mn-ea"/>
                <a:cs typeface="Arial"/>
              </a:rPr>
              <a:t> </a:t>
            </a:r>
            <a:r>
              <a:rPr lang="en-US" sz="4000" b="1" dirty="0">
                <a:solidFill>
                  <a:srgbClr val="FFCC66"/>
                </a:solidFill>
                <a:latin typeface="Arial"/>
                <a:ea typeface="+mn-ea"/>
                <a:cs typeface="Arial"/>
              </a:rPr>
              <a:t>His </a:t>
            </a:r>
            <a:r>
              <a:rPr lang="en-US" sz="4000" b="1" dirty="0">
                <a:solidFill>
                  <a:schemeClr val="bg1"/>
                </a:solidFill>
                <a:latin typeface="Arial"/>
                <a:ea typeface="+mn-ea"/>
                <a:cs typeface="Arial"/>
              </a:rPr>
              <a:t>name, </a:t>
            </a:r>
          </a:p>
          <a:p>
            <a:pPr algn="ctr">
              <a:defRPr/>
            </a:pPr>
            <a:r>
              <a:rPr lang="en-US" sz="4000" b="1" dirty="0">
                <a:solidFill>
                  <a:schemeClr val="bg1"/>
                </a:solidFill>
                <a:latin typeface="Arial"/>
                <a:ea typeface="+mn-ea"/>
                <a:cs typeface="Arial"/>
              </a:rPr>
              <a:t>From age to age the same,</a:t>
            </a:r>
          </a:p>
          <a:p>
            <a:pPr algn="ctr">
              <a:defRPr/>
            </a:pPr>
            <a:r>
              <a:rPr lang="en-US" sz="4000" b="1" dirty="0">
                <a:solidFill>
                  <a:schemeClr val="bg1"/>
                </a:solidFill>
                <a:latin typeface="Arial"/>
                <a:ea typeface="+mn-ea"/>
                <a:cs typeface="Arial"/>
              </a:rPr>
              <a:t>And </a:t>
            </a:r>
            <a:r>
              <a:rPr lang="en-US" sz="4000" b="1" dirty="0">
                <a:solidFill>
                  <a:srgbClr val="FFCC66"/>
                </a:solidFill>
                <a:latin typeface="Arial"/>
                <a:ea typeface="+mn-ea"/>
                <a:cs typeface="Arial"/>
              </a:rPr>
              <a:t>He </a:t>
            </a:r>
            <a:r>
              <a:rPr lang="en-US" sz="4000" b="1" dirty="0">
                <a:solidFill>
                  <a:schemeClr val="bg1"/>
                </a:solidFill>
                <a:latin typeface="Arial"/>
                <a:ea typeface="+mn-ea"/>
                <a:cs typeface="Arial"/>
              </a:rPr>
              <a:t>must </a:t>
            </a:r>
            <a:r>
              <a:rPr lang="en-US" sz="4000" b="1" dirty="0">
                <a:solidFill>
                  <a:srgbClr val="CCFFCC"/>
                </a:solidFill>
                <a:latin typeface="Arial"/>
                <a:ea typeface="+mn-ea"/>
                <a:cs typeface="Arial"/>
              </a:rPr>
              <a:t>win </a:t>
            </a:r>
            <a:r>
              <a:rPr lang="en-US" sz="4000" b="1" dirty="0">
                <a:solidFill>
                  <a:schemeClr val="bg1"/>
                </a:solidFill>
                <a:latin typeface="Arial"/>
                <a:ea typeface="+mn-ea"/>
                <a:cs typeface="Arial"/>
              </a:rPr>
              <a:t>the battle.</a:t>
            </a:r>
          </a:p>
        </p:txBody>
      </p:sp>
      <p:sp>
        <p:nvSpPr>
          <p:cNvPr id="370691" name="Text Box 4"/>
          <p:cNvSpPr txBox="1">
            <a:spLocks noChangeArrowheads="1"/>
          </p:cNvSpPr>
          <p:nvPr/>
        </p:nvSpPr>
        <p:spPr bwMode="auto">
          <a:xfrm>
            <a:off x="8578850" y="76200"/>
            <a:ext cx="527050"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b="1">
                <a:solidFill>
                  <a:schemeClr val="bg1"/>
                </a:solidFill>
                <a:latin typeface="Arial" charset="0"/>
                <a:cs typeface="Arial" charset="0"/>
              </a:rPr>
              <a:t>31</a:t>
            </a:r>
            <a:endParaRPr lang="en-US">
              <a:latin typeface="Arial" charset="0"/>
              <a:cs typeface="Arial" charset="0"/>
            </a:endParaRPr>
          </a:p>
        </p:txBody>
      </p:sp>
      <p:sp>
        <p:nvSpPr>
          <p:cNvPr id="370692" name="Rectangle 6"/>
          <p:cNvSpPr>
            <a:spLocks noGrp="1" noChangeArrowheads="1"/>
          </p:cNvSpPr>
          <p:nvPr>
            <p:ph type="title"/>
          </p:nvPr>
        </p:nvSpPr>
        <p:spPr>
          <a:xfrm>
            <a:off x="0" y="0"/>
            <a:ext cx="1279525" cy="461963"/>
          </a:xfrm>
          <a:noFill/>
        </p:spPr>
        <p:txBody>
          <a:bodyPr wrap="none" anchor="t">
            <a:spAutoFit/>
          </a:bodyPr>
          <a:lstStyle/>
          <a:p>
            <a:pPr algn="l"/>
            <a:r>
              <a:rPr lang="en-US" sz="2400" b="1">
                <a:solidFill>
                  <a:schemeClr val="bg1"/>
                </a:solidFill>
                <a:latin typeface="Arial" charset="0"/>
                <a:cs typeface="Arial" charset="0"/>
              </a:rPr>
              <a:t>Verse 2</a:t>
            </a:r>
          </a:p>
        </p:txBody>
      </p:sp>
    </p:spTree>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2737" name="Picture 2" descr="wo_scn04"/>
          <p:cNvPicPr>
            <a:picLocks noChangeAspect="1" noChangeArrowheads="1"/>
          </p:cNvPicPr>
          <p:nvPr/>
        </p:nvPicPr>
        <p:blipFill>
          <a:blip r:embed="rId3">
            <a:lum bright="-18000"/>
            <a:extLst>
              <a:ext uri="{28A0092B-C50C-407E-A947-70E740481C1C}">
                <a14:useLocalDpi xmlns:a14="http://schemas.microsoft.com/office/drawing/2010/main"/>
              </a:ext>
            </a:extLst>
          </a:blip>
          <a:srcRect/>
          <a:stretch>
            <a:fillRect/>
          </a:stretch>
        </p:blipFill>
        <p:spPr bwMode="auto">
          <a:xfrm>
            <a:off x="0" y="0"/>
            <a:ext cx="9372600" cy="7029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147" name="Text Box 3"/>
          <p:cNvSpPr txBox="1">
            <a:spLocks noChangeArrowheads="1"/>
          </p:cNvSpPr>
          <p:nvPr/>
        </p:nvSpPr>
        <p:spPr bwMode="auto">
          <a:xfrm>
            <a:off x="-36513" y="561975"/>
            <a:ext cx="9409113" cy="5632450"/>
          </a:xfrm>
          <a:prstGeom prst="rect">
            <a:avLst/>
          </a:prstGeom>
          <a:noFill/>
          <a:ln w="9525">
            <a:noFill/>
            <a:miter lim="800000"/>
            <a:headEnd/>
            <a:tailEnd/>
          </a:ln>
          <a:effectLst>
            <a:outerShdw blurRad="63500" dist="53882" dir="2700000" algn="ctr" rotWithShape="0">
              <a:schemeClr val="tx1">
                <a:alpha val="74998"/>
              </a:schemeClr>
            </a:outerShdw>
          </a:effectLst>
        </p:spPr>
        <p:txBody>
          <a:bodyPr>
            <a:spAutoFit/>
          </a:bodyPr>
          <a:lstStyle/>
          <a:p>
            <a:pPr algn="ctr">
              <a:defRPr/>
            </a:pPr>
            <a:r>
              <a:rPr lang="en-US" sz="4000" b="1" dirty="0">
                <a:solidFill>
                  <a:schemeClr val="bg1"/>
                </a:solidFill>
                <a:latin typeface="Arial" charset="0"/>
                <a:ea typeface="Arial" charset="0"/>
                <a:cs typeface="Arial" charset="0"/>
              </a:rPr>
              <a:t>And </a:t>
            </a:r>
            <a:r>
              <a:rPr lang="en-US" sz="4000" b="1" dirty="0" err="1">
                <a:solidFill>
                  <a:schemeClr val="bg1"/>
                </a:solidFill>
                <a:latin typeface="Arial" charset="0"/>
                <a:ea typeface="Arial" charset="0"/>
                <a:cs typeface="Arial" charset="0"/>
              </a:rPr>
              <a:t>tho</a:t>
            </a:r>
            <a:r>
              <a:rPr lang="fr-FR" sz="4000" b="1" dirty="0">
                <a:solidFill>
                  <a:schemeClr val="bg1"/>
                </a:solidFill>
                <a:latin typeface="Arial" charset="0"/>
                <a:ea typeface="Arial" charset="0"/>
                <a:cs typeface="Arial" charset="0"/>
              </a:rPr>
              <a:t>'</a:t>
            </a:r>
            <a:r>
              <a:rPr lang="en-US" sz="4000" b="1" dirty="0">
                <a:solidFill>
                  <a:schemeClr val="bg1"/>
                </a:solidFill>
                <a:latin typeface="Arial" charset="0"/>
                <a:ea typeface="Arial" charset="0"/>
                <a:cs typeface="Arial" charset="0"/>
              </a:rPr>
              <a:t> this world, with </a:t>
            </a:r>
            <a:r>
              <a:rPr lang="en-US" sz="4000" b="1" dirty="0">
                <a:solidFill>
                  <a:srgbClr val="FFB7F6"/>
                </a:solidFill>
                <a:latin typeface="Arial" charset="0"/>
                <a:ea typeface="Arial" charset="0"/>
                <a:cs typeface="Arial" charset="0"/>
              </a:rPr>
              <a:t>devils </a:t>
            </a:r>
            <a:r>
              <a:rPr lang="en-US" sz="4000" b="1" dirty="0">
                <a:solidFill>
                  <a:schemeClr val="bg1"/>
                </a:solidFill>
                <a:latin typeface="Arial" charset="0"/>
                <a:ea typeface="Arial" charset="0"/>
                <a:cs typeface="Arial" charset="0"/>
              </a:rPr>
              <a:t>filled,</a:t>
            </a:r>
          </a:p>
          <a:p>
            <a:pPr algn="ctr">
              <a:defRPr/>
            </a:pPr>
            <a:r>
              <a:rPr lang="en-US" sz="4000" b="1" dirty="0">
                <a:solidFill>
                  <a:schemeClr val="bg1"/>
                </a:solidFill>
                <a:latin typeface="Arial" charset="0"/>
                <a:ea typeface="Arial" charset="0"/>
                <a:cs typeface="Arial" charset="0"/>
              </a:rPr>
              <a:t>Should threaten to undo us,</a:t>
            </a:r>
          </a:p>
          <a:p>
            <a:pPr algn="ctr">
              <a:defRPr/>
            </a:pPr>
            <a:r>
              <a:rPr lang="en-US" sz="4000" b="1" dirty="0">
                <a:solidFill>
                  <a:schemeClr val="bg1"/>
                </a:solidFill>
                <a:latin typeface="Arial" charset="0"/>
                <a:ea typeface="Arial" charset="0"/>
                <a:cs typeface="Arial" charset="0"/>
              </a:rPr>
              <a:t>We will not fear, for </a:t>
            </a:r>
            <a:r>
              <a:rPr lang="en-US" sz="4000" b="1" dirty="0">
                <a:solidFill>
                  <a:srgbClr val="FFFF00"/>
                </a:solidFill>
                <a:latin typeface="Arial" charset="0"/>
                <a:ea typeface="Arial" charset="0"/>
                <a:cs typeface="Arial" charset="0"/>
              </a:rPr>
              <a:t>God </a:t>
            </a:r>
            <a:r>
              <a:rPr lang="en-US" sz="4000" b="1" dirty="0">
                <a:solidFill>
                  <a:schemeClr val="bg1"/>
                </a:solidFill>
                <a:latin typeface="Arial" charset="0"/>
                <a:ea typeface="Arial" charset="0"/>
                <a:cs typeface="Arial" charset="0"/>
              </a:rPr>
              <a:t>hath willed</a:t>
            </a:r>
          </a:p>
          <a:p>
            <a:pPr algn="ctr">
              <a:defRPr/>
            </a:pPr>
            <a:r>
              <a:rPr lang="en-US" sz="4000" b="1" dirty="0">
                <a:solidFill>
                  <a:schemeClr val="bg1"/>
                </a:solidFill>
                <a:latin typeface="Arial" charset="0"/>
                <a:ea typeface="Arial" charset="0"/>
                <a:cs typeface="Arial" charset="0"/>
              </a:rPr>
              <a:t>His </a:t>
            </a:r>
            <a:r>
              <a:rPr lang="en-US" sz="4000" b="1" dirty="0">
                <a:solidFill>
                  <a:srgbClr val="ADADFF"/>
                </a:solidFill>
                <a:latin typeface="Arial" charset="0"/>
                <a:ea typeface="Arial" charset="0"/>
                <a:cs typeface="Arial" charset="0"/>
              </a:rPr>
              <a:t>truth </a:t>
            </a:r>
            <a:r>
              <a:rPr lang="en-US" sz="4000" b="1" dirty="0">
                <a:solidFill>
                  <a:schemeClr val="bg1"/>
                </a:solidFill>
                <a:latin typeface="Arial" charset="0"/>
                <a:ea typeface="Arial" charset="0"/>
                <a:cs typeface="Arial" charset="0"/>
              </a:rPr>
              <a:t>to </a:t>
            </a:r>
            <a:r>
              <a:rPr lang="en-US" sz="4000" b="1" dirty="0">
                <a:solidFill>
                  <a:srgbClr val="CCFFCC"/>
                </a:solidFill>
                <a:latin typeface="Arial" charset="0"/>
                <a:ea typeface="Arial" charset="0"/>
                <a:cs typeface="Arial" charset="0"/>
              </a:rPr>
              <a:t>triumph </a:t>
            </a:r>
            <a:r>
              <a:rPr lang="en-US" sz="4000" b="1" dirty="0">
                <a:solidFill>
                  <a:schemeClr val="bg1"/>
                </a:solidFill>
                <a:latin typeface="Arial" charset="0"/>
                <a:ea typeface="Arial" charset="0"/>
                <a:cs typeface="Arial" charset="0"/>
              </a:rPr>
              <a:t>through us.</a:t>
            </a:r>
          </a:p>
          <a:p>
            <a:pPr algn="ctr">
              <a:defRPr/>
            </a:pPr>
            <a:r>
              <a:rPr lang="en-US" sz="4000" b="1" dirty="0">
                <a:solidFill>
                  <a:schemeClr val="bg1"/>
                </a:solidFill>
                <a:latin typeface="Arial" charset="0"/>
                <a:ea typeface="Arial" charset="0"/>
                <a:cs typeface="Arial" charset="0"/>
              </a:rPr>
              <a:t>The </a:t>
            </a:r>
            <a:r>
              <a:rPr lang="en-US" sz="4000" b="1" dirty="0">
                <a:solidFill>
                  <a:srgbClr val="FFB7F6"/>
                </a:solidFill>
                <a:latin typeface="Arial" charset="0"/>
                <a:ea typeface="Arial" charset="0"/>
                <a:cs typeface="Arial" charset="0"/>
              </a:rPr>
              <a:t>prince of darkness </a:t>
            </a:r>
            <a:r>
              <a:rPr lang="en-US" sz="4000" b="1" dirty="0">
                <a:solidFill>
                  <a:schemeClr val="bg1"/>
                </a:solidFill>
                <a:latin typeface="Arial" charset="0"/>
                <a:ea typeface="Arial" charset="0"/>
                <a:cs typeface="Arial" charset="0"/>
              </a:rPr>
              <a:t>grim,</a:t>
            </a:r>
          </a:p>
          <a:p>
            <a:pPr algn="ctr">
              <a:defRPr/>
            </a:pPr>
            <a:r>
              <a:rPr lang="en-US" sz="4000" b="1" dirty="0">
                <a:solidFill>
                  <a:schemeClr val="bg1"/>
                </a:solidFill>
                <a:latin typeface="Arial" charset="0"/>
                <a:ea typeface="Arial" charset="0"/>
                <a:cs typeface="Arial" charset="0"/>
              </a:rPr>
              <a:t>We tremble not for </a:t>
            </a:r>
            <a:r>
              <a:rPr lang="en-US" sz="4000" b="1" dirty="0">
                <a:solidFill>
                  <a:srgbClr val="FFB7F6"/>
                </a:solidFill>
                <a:latin typeface="Arial" charset="0"/>
                <a:ea typeface="Arial" charset="0"/>
                <a:cs typeface="Arial" charset="0"/>
              </a:rPr>
              <a:t>him</a:t>
            </a:r>
            <a:r>
              <a:rPr lang="en-US" sz="4000" b="1" dirty="0">
                <a:solidFill>
                  <a:schemeClr val="bg1"/>
                </a:solidFill>
                <a:latin typeface="Arial" charset="0"/>
                <a:ea typeface="Arial" charset="0"/>
                <a:cs typeface="Arial" charset="0"/>
              </a:rPr>
              <a:t>,</a:t>
            </a:r>
          </a:p>
          <a:p>
            <a:pPr algn="ctr">
              <a:defRPr/>
            </a:pPr>
            <a:r>
              <a:rPr lang="en-US" sz="4000" b="1" dirty="0">
                <a:solidFill>
                  <a:srgbClr val="FFB7F6"/>
                </a:solidFill>
                <a:latin typeface="Arial" charset="0"/>
                <a:ea typeface="Arial" charset="0"/>
                <a:cs typeface="Arial" charset="0"/>
              </a:rPr>
              <a:t>his </a:t>
            </a:r>
            <a:r>
              <a:rPr lang="en-US" sz="4000" b="1" dirty="0">
                <a:solidFill>
                  <a:schemeClr val="bg1"/>
                </a:solidFill>
                <a:latin typeface="Arial" charset="0"/>
                <a:ea typeface="Arial" charset="0"/>
                <a:cs typeface="Arial" charset="0"/>
              </a:rPr>
              <a:t>rage we can </a:t>
            </a:r>
            <a:r>
              <a:rPr lang="en-US" sz="4000" b="1" dirty="0">
                <a:solidFill>
                  <a:srgbClr val="CCFFCC"/>
                </a:solidFill>
                <a:latin typeface="Arial" charset="0"/>
                <a:ea typeface="Arial" charset="0"/>
                <a:cs typeface="Arial" charset="0"/>
              </a:rPr>
              <a:t>endure</a:t>
            </a:r>
            <a:r>
              <a:rPr lang="en-US" sz="4000" b="1" dirty="0">
                <a:solidFill>
                  <a:schemeClr val="bg1"/>
                </a:solidFill>
                <a:latin typeface="Arial" charset="0"/>
                <a:ea typeface="Arial" charset="0"/>
                <a:cs typeface="Arial" charset="0"/>
              </a:rPr>
              <a:t>,</a:t>
            </a:r>
          </a:p>
          <a:p>
            <a:pPr algn="ctr">
              <a:defRPr/>
            </a:pPr>
            <a:r>
              <a:rPr lang="en-US" sz="4000" b="1" dirty="0">
                <a:solidFill>
                  <a:schemeClr val="bg1"/>
                </a:solidFill>
                <a:latin typeface="Arial" charset="0"/>
                <a:ea typeface="Arial" charset="0"/>
                <a:cs typeface="Arial" charset="0"/>
              </a:rPr>
              <a:t>For lo, </a:t>
            </a:r>
            <a:r>
              <a:rPr lang="en-US" sz="4000" b="1" dirty="0">
                <a:solidFill>
                  <a:srgbClr val="FFB7F6"/>
                </a:solidFill>
                <a:latin typeface="Arial" charset="0"/>
                <a:ea typeface="Arial" charset="0"/>
                <a:cs typeface="Arial" charset="0"/>
              </a:rPr>
              <a:t>his </a:t>
            </a:r>
            <a:r>
              <a:rPr lang="en-US" sz="4000" b="1" dirty="0">
                <a:solidFill>
                  <a:srgbClr val="CCFFCC"/>
                </a:solidFill>
                <a:latin typeface="Arial" charset="0"/>
                <a:ea typeface="Arial" charset="0"/>
                <a:cs typeface="Arial" charset="0"/>
              </a:rPr>
              <a:t>doom </a:t>
            </a:r>
            <a:r>
              <a:rPr lang="en-US" sz="4000" b="1" dirty="0">
                <a:solidFill>
                  <a:schemeClr val="bg1"/>
                </a:solidFill>
                <a:latin typeface="Arial" charset="0"/>
                <a:ea typeface="Arial" charset="0"/>
                <a:cs typeface="Arial" charset="0"/>
              </a:rPr>
              <a:t>is sure:</a:t>
            </a:r>
          </a:p>
          <a:p>
            <a:pPr algn="ctr">
              <a:defRPr/>
            </a:pPr>
            <a:r>
              <a:rPr lang="en-US" sz="4000" b="1" dirty="0">
                <a:solidFill>
                  <a:schemeClr val="bg1"/>
                </a:solidFill>
                <a:latin typeface="Arial" charset="0"/>
                <a:ea typeface="Arial" charset="0"/>
                <a:cs typeface="Arial" charset="0"/>
              </a:rPr>
              <a:t>One little </a:t>
            </a:r>
            <a:r>
              <a:rPr lang="en-US" sz="4000" b="1" dirty="0">
                <a:solidFill>
                  <a:srgbClr val="ADADFF"/>
                </a:solidFill>
                <a:latin typeface="Arial" charset="0"/>
                <a:ea typeface="Arial" charset="0"/>
                <a:cs typeface="Arial" charset="0"/>
              </a:rPr>
              <a:t>word </a:t>
            </a:r>
            <a:r>
              <a:rPr lang="en-US" sz="4000" b="1" dirty="0">
                <a:solidFill>
                  <a:schemeClr val="bg1"/>
                </a:solidFill>
                <a:latin typeface="Arial" charset="0"/>
                <a:ea typeface="Arial" charset="0"/>
                <a:cs typeface="Arial" charset="0"/>
              </a:rPr>
              <a:t>shall </a:t>
            </a:r>
            <a:r>
              <a:rPr lang="en-US" sz="4000" b="1" dirty="0">
                <a:solidFill>
                  <a:srgbClr val="CCFFCC"/>
                </a:solidFill>
                <a:latin typeface="Arial" charset="0"/>
                <a:ea typeface="Arial" charset="0"/>
                <a:cs typeface="Arial" charset="0"/>
              </a:rPr>
              <a:t>fell </a:t>
            </a:r>
            <a:r>
              <a:rPr lang="en-US" sz="4000" b="1" dirty="0">
                <a:solidFill>
                  <a:srgbClr val="FFB7F6"/>
                </a:solidFill>
                <a:latin typeface="Arial" charset="0"/>
                <a:ea typeface="Arial" charset="0"/>
                <a:cs typeface="Arial" charset="0"/>
              </a:rPr>
              <a:t>him</a:t>
            </a:r>
            <a:r>
              <a:rPr lang="en-US" sz="4000" b="1" dirty="0">
                <a:solidFill>
                  <a:schemeClr val="bg1"/>
                </a:solidFill>
                <a:latin typeface="Arial" charset="0"/>
                <a:ea typeface="Arial" charset="0"/>
                <a:cs typeface="Arial" charset="0"/>
              </a:rPr>
              <a:t>.</a:t>
            </a:r>
          </a:p>
        </p:txBody>
      </p:sp>
      <p:sp>
        <p:nvSpPr>
          <p:cNvPr id="372739" name="Text Box 4"/>
          <p:cNvSpPr txBox="1">
            <a:spLocks noChangeArrowheads="1"/>
          </p:cNvSpPr>
          <p:nvPr/>
        </p:nvSpPr>
        <p:spPr bwMode="auto">
          <a:xfrm>
            <a:off x="8578850" y="76200"/>
            <a:ext cx="527050"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b="1">
                <a:solidFill>
                  <a:schemeClr val="bg1"/>
                </a:solidFill>
                <a:latin typeface="Arial" charset="0"/>
                <a:cs typeface="Arial" charset="0"/>
              </a:rPr>
              <a:t>31</a:t>
            </a:r>
            <a:endParaRPr lang="en-US">
              <a:latin typeface="Arial" charset="0"/>
              <a:cs typeface="Arial" charset="0"/>
            </a:endParaRPr>
          </a:p>
        </p:txBody>
      </p:sp>
      <p:sp>
        <p:nvSpPr>
          <p:cNvPr id="372740" name="Rectangle 6"/>
          <p:cNvSpPr>
            <a:spLocks noGrp="1" noChangeArrowheads="1"/>
          </p:cNvSpPr>
          <p:nvPr>
            <p:ph type="title"/>
          </p:nvPr>
        </p:nvSpPr>
        <p:spPr>
          <a:xfrm>
            <a:off x="61913" y="76200"/>
            <a:ext cx="1279525" cy="461963"/>
          </a:xfrm>
          <a:noFill/>
        </p:spPr>
        <p:txBody>
          <a:bodyPr wrap="none" anchor="t">
            <a:spAutoFit/>
          </a:bodyPr>
          <a:lstStyle/>
          <a:p>
            <a:pPr algn="l"/>
            <a:r>
              <a:rPr lang="en-US" sz="2400" b="1">
                <a:solidFill>
                  <a:schemeClr val="bg1"/>
                </a:solidFill>
                <a:latin typeface="Arial" charset="0"/>
                <a:cs typeface="Arial" charset="0"/>
              </a:rPr>
              <a:t>Verse 3</a:t>
            </a:r>
          </a:p>
        </p:txBody>
      </p:sp>
    </p:spTree>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4785" name="Picture 2" descr="wo_scn05"/>
          <p:cNvPicPr>
            <a:picLocks noChangeAspect="1" noChangeArrowheads="1"/>
          </p:cNvPicPr>
          <p:nvPr/>
        </p:nvPicPr>
        <p:blipFill>
          <a:blip r:embed="rId3" cstate="screen">
            <a:lum bright="-24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195" name="Text Box 3"/>
          <p:cNvSpPr txBox="1">
            <a:spLocks noChangeArrowheads="1"/>
          </p:cNvSpPr>
          <p:nvPr/>
        </p:nvSpPr>
        <p:spPr bwMode="auto">
          <a:xfrm>
            <a:off x="217488" y="561975"/>
            <a:ext cx="8716962" cy="5632450"/>
          </a:xfrm>
          <a:prstGeom prst="rect">
            <a:avLst/>
          </a:prstGeom>
          <a:noFill/>
          <a:ln w="9525">
            <a:noFill/>
            <a:miter lim="800000"/>
            <a:headEnd/>
            <a:tailEnd/>
          </a:ln>
          <a:effectLst>
            <a:outerShdw blurRad="63500" dist="53882" dir="2700000" algn="ctr" rotWithShape="0">
              <a:schemeClr val="tx1">
                <a:alpha val="74998"/>
              </a:schemeClr>
            </a:outerShdw>
          </a:effectLst>
        </p:spPr>
        <p:txBody>
          <a:bodyPr wrap="none">
            <a:spAutoFit/>
          </a:bodyPr>
          <a:lstStyle/>
          <a:p>
            <a:pPr algn="ctr">
              <a:defRPr/>
            </a:pPr>
            <a:r>
              <a:rPr lang="en-US" sz="4000" b="1" dirty="0">
                <a:solidFill>
                  <a:schemeClr val="bg1"/>
                </a:solidFill>
                <a:latin typeface="Arial" charset="0"/>
                <a:ea typeface="Arial" charset="0"/>
                <a:cs typeface="Arial" charset="0"/>
              </a:rPr>
              <a:t>That </a:t>
            </a:r>
            <a:r>
              <a:rPr lang="en-US" sz="4000" b="1" dirty="0">
                <a:solidFill>
                  <a:srgbClr val="ADADFF"/>
                </a:solidFill>
                <a:latin typeface="Arial" charset="0"/>
                <a:ea typeface="Arial" charset="0"/>
                <a:cs typeface="Arial" charset="0"/>
              </a:rPr>
              <a:t>word </a:t>
            </a:r>
            <a:r>
              <a:rPr lang="en-US" sz="4000" b="1" dirty="0">
                <a:solidFill>
                  <a:schemeClr val="bg1"/>
                </a:solidFill>
                <a:latin typeface="Arial" charset="0"/>
                <a:ea typeface="Arial" charset="0"/>
                <a:cs typeface="Arial" charset="0"/>
              </a:rPr>
              <a:t>above all </a:t>
            </a:r>
            <a:r>
              <a:rPr lang="en-US" sz="4000" b="1" dirty="0">
                <a:solidFill>
                  <a:srgbClr val="FFB7F6"/>
                </a:solidFill>
                <a:latin typeface="Arial" charset="0"/>
                <a:ea typeface="Arial" charset="0"/>
                <a:cs typeface="Arial" charset="0"/>
              </a:rPr>
              <a:t>earthly </a:t>
            </a:r>
            <a:r>
              <a:rPr lang="en-US" sz="4000" b="1" dirty="0" err="1">
                <a:solidFill>
                  <a:srgbClr val="FFB7F6"/>
                </a:solidFill>
                <a:latin typeface="Arial" charset="0"/>
                <a:ea typeface="Arial" charset="0"/>
                <a:cs typeface="Arial" charset="0"/>
              </a:rPr>
              <a:t>pow</a:t>
            </a:r>
            <a:r>
              <a:rPr lang="fr-FR" sz="4000" b="1" dirty="0">
                <a:solidFill>
                  <a:srgbClr val="FFB7F6"/>
                </a:solidFill>
                <a:latin typeface="Arial" charset="0"/>
                <a:ea typeface="Arial" charset="0"/>
                <a:cs typeface="Arial" charset="0"/>
              </a:rPr>
              <a:t>'</a:t>
            </a:r>
            <a:r>
              <a:rPr lang="en-US" sz="4000" b="1" dirty="0" err="1">
                <a:solidFill>
                  <a:srgbClr val="FFB7F6"/>
                </a:solidFill>
                <a:latin typeface="Arial" charset="0"/>
                <a:ea typeface="Arial" charset="0"/>
                <a:cs typeface="Arial" charset="0"/>
              </a:rPr>
              <a:t>rs</a:t>
            </a:r>
            <a:r>
              <a:rPr lang="en-US" sz="4000" b="1" dirty="0">
                <a:solidFill>
                  <a:schemeClr val="bg1"/>
                </a:solidFill>
                <a:latin typeface="Arial" charset="0"/>
                <a:ea typeface="Arial" charset="0"/>
                <a:cs typeface="Arial" charset="0"/>
              </a:rPr>
              <a:t>,</a:t>
            </a:r>
          </a:p>
          <a:p>
            <a:pPr algn="ctr">
              <a:defRPr/>
            </a:pPr>
            <a:r>
              <a:rPr lang="en-US" sz="4000" b="1" dirty="0">
                <a:solidFill>
                  <a:schemeClr val="bg1"/>
                </a:solidFill>
                <a:latin typeface="Arial" charset="0"/>
                <a:ea typeface="Arial" charset="0"/>
                <a:cs typeface="Arial" charset="0"/>
              </a:rPr>
              <a:t>No thanks to </a:t>
            </a:r>
            <a:r>
              <a:rPr lang="en-US" sz="4000" b="1" dirty="0">
                <a:solidFill>
                  <a:srgbClr val="FFB7F6"/>
                </a:solidFill>
                <a:latin typeface="Arial" charset="0"/>
                <a:ea typeface="Arial" charset="0"/>
                <a:cs typeface="Arial" charset="0"/>
              </a:rPr>
              <a:t>them</a:t>
            </a:r>
            <a:r>
              <a:rPr lang="en-US" sz="4000" b="1" dirty="0">
                <a:solidFill>
                  <a:schemeClr val="bg1"/>
                </a:solidFill>
                <a:latin typeface="Arial" charset="0"/>
                <a:ea typeface="Arial" charset="0"/>
                <a:cs typeface="Arial" charset="0"/>
              </a:rPr>
              <a:t>, </a:t>
            </a:r>
            <a:r>
              <a:rPr lang="en-US" sz="4000" b="1" dirty="0" err="1">
                <a:solidFill>
                  <a:schemeClr val="bg1"/>
                </a:solidFill>
                <a:latin typeface="Arial" charset="0"/>
                <a:ea typeface="Arial" charset="0"/>
                <a:cs typeface="Arial" charset="0"/>
              </a:rPr>
              <a:t>abideth</a:t>
            </a:r>
            <a:r>
              <a:rPr lang="en-US" sz="4000" b="1" dirty="0">
                <a:solidFill>
                  <a:schemeClr val="bg1"/>
                </a:solidFill>
                <a:latin typeface="Arial" charset="0"/>
                <a:ea typeface="Arial" charset="0"/>
                <a:cs typeface="Arial" charset="0"/>
              </a:rPr>
              <a:t>;</a:t>
            </a:r>
          </a:p>
          <a:p>
            <a:pPr algn="ctr">
              <a:defRPr/>
            </a:pPr>
            <a:r>
              <a:rPr lang="en-US" sz="4000" b="1" dirty="0">
                <a:solidFill>
                  <a:schemeClr val="bg1"/>
                </a:solidFill>
                <a:latin typeface="Arial" charset="0"/>
                <a:ea typeface="Arial" charset="0"/>
                <a:cs typeface="Arial" charset="0"/>
              </a:rPr>
              <a:t>The Spirit and the gifts are ours</a:t>
            </a:r>
          </a:p>
          <a:p>
            <a:pPr algn="ctr">
              <a:defRPr/>
            </a:pPr>
            <a:r>
              <a:rPr lang="en-US" sz="4000" b="1" dirty="0">
                <a:solidFill>
                  <a:schemeClr val="bg1"/>
                </a:solidFill>
                <a:latin typeface="Arial" charset="0"/>
                <a:ea typeface="Arial" charset="0"/>
                <a:cs typeface="Arial" charset="0"/>
              </a:rPr>
              <a:t>through </a:t>
            </a:r>
            <a:r>
              <a:rPr lang="en-US" sz="4000" b="1" dirty="0">
                <a:solidFill>
                  <a:srgbClr val="FFFF00"/>
                </a:solidFill>
                <a:latin typeface="Arial" charset="0"/>
                <a:ea typeface="Arial" charset="0"/>
                <a:cs typeface="Arial" charset="0"/>
              </a:rPr>
              <a:t>Him </a:t>
            </a:r>
            <a:r>
              <a:rPr lang="en-US" sz="4000" b="1" dirty="0">
                <a:solidFill>
                  <a:schemeClr val="bg1"/>
                </a:solidFill>
                <a:latin typeface="Arial" charset="0"/>
                <a:ea typeface="Arial" charset="0"/>
                <a:cs typeface="Arial" charset="0"/>
              </a:rPr>
              <a:t>who with us </a:t>
            </a:r>
            <a:r>
              <a:rPr lang="en-US" sz="4000" b="1" dirty="0" err="1">
                <a:solidFill>
                  <a:schemeClr val="bg1"/>
                </a:solidFill>
                <a:latin typeface="Arial" charset="0"/>
                <a:ea typeface="Arial" charset="0"/>
                <a:cs typeface="Arial" charset="0"/>
              </a:rPr>
              <a:t>sideth</a:t>
            </a:r>
            <a:r>
              <a:rPr lang="en-US" sz="4000" b="1" dirty="0">
                <a:solidFill>
                  <a:schemeClr val="bg1"/>
                </a:solidFill>
                <a:latin typeface="Arial" charset="0"/>
                <a:ea typeface="Arial" charset="0"/>
                <a:cs typeface="Arial" charset="0"/>
              </a:rPr>
              <a:t>.</a:t>
            </a:r>
          </a:p>
          <a:p>
            <a:pPr algn="ctr">
              <a:defRPr/>
            </a:pPr>
            <a:r>
              <a:rPr lang="en-US" sz="4000" b="1" dirty="0">
                <a:solidFill>
                  <a:schemeClr val="bg1"/>
                </a:solidFill>
                <a:latin typeface="Arial" charset="0"/>
                <a:ea typeface="Arial" charset="0"/>
                <a:cs typeface="Arial" charset="0"/>
              </a:rPr>
              <a:t>Let goods and kindred go,</a:t>
            </a:r>
          </a:p>
          <a:p>
            <a:pPr algn="ctr">
              <a:defRPr/>
            </a:pPr>
            <a:r>
              <a:rPr lang="en-US" sz="4000" b="1" dirty="0">
                <a:solidFill>
                  <a:schemeClr val="bg1"/>
                </a:solidFill>
                <a:latin typeface="Arial" charset="0"/>
                <a:ea typeface="Arial" charset="0"/>
                <a:cs typeface="Arial" charset="0"/>
              </a:rPr>
              <a:t>This mortal life also </a:t>
            </a:r>
          </a:p>
          <a:p>
            <a:pPr algn="ctr">
              <a:defRPr/>
            </a:pPr>
            <a:r>
              <a:rPr lang="en-US" sz="4000" b="1" dirty="0">
                <a:solidFill>
                  <a:schemeClr val="bg1"/>
                </a:solidFill>
                <a:latin typeface="Arial" charset="0"/>
                <a:ea typeface="Arial" charset="0"/>
                <a:cs typeface="Arial" charset="0"/>
              </a:rPr>
              <a:t>The body they may kill; </a:t>
            </a:r>
          </a:p>
          <a:p>
            <a:pPr algn="ctr">
              <a:defRPr/>
            </a:pPr>
            <a:r>
              <a:rPr lang="en-US" sz="4000" b="1" dirty="0">
                <a:solidFill>
                  <a:srgbClr val="FFFF00"/>
                </a:solidFill>
                <a:latin typeface="Arial" charset="0"/>
                <a:ea typeface="Arial" charset="0"/>
                <a:cs typeface="Arial" charset="0"/>
              </a:rPr>
              <a:t>God</a:t>
            </a:r>
            <a:r>
              <a:rPr lang="fr-FR" sz="4000" b="1" dirty="0">
                <a:solidFill>
                  <a:srgbClr val="FFFF00"/>
                </a:solidFill>
                <a:latin typeface="Arial" charset="0"/>
                <a:ea typeface="Arial" charset="0"/>
                <a:cs typeface="Arial" charset="0"/>
              </a:rPr>
              <a:t>'</a:t>
            </a:r>
            <a:r>
              <a:rPr lang="en-US" sz="4000" b="1" dirty="0">
                <a:solidFill>
                  <a:srgbClr val="FFFF00"/>
                </a:solidFill>
                <a:latin typeface="Arial" charset="0"/>
                <a:ea typeface="Arial" charset="0"/>
                <a:cs typeface="Arial" charset="0"/>
              </a:rPr>
              <a:t>s </a:t>
            </a:r>
            <a:r>
              <a:rPr lang="en-US" sz="4000" b="1" dirty="0">
                <a:solidFill>
                  <a:srgbClr val="ADADFF"/>
                </a:solidFill>
                <a:latin typeface="Arial" charset="0"/>
                <a:ea typeface="Arial" charset="0"/>
                <a:cs typeface="Arial" charset="0"/>
              </a:rPr>
              <a:t>truth </a:t>
            </a:r>
            <a:r>
              <a:rPr lang="en-US" sz="4000" b="1" dirty="0" err="1">
                <a:solidFill>
                  <a:srgbClr val="CCFFCC"/>
                </a:solidFill>
                <a:latin typeface="Arial" charset="0"/>
                <a:ea typeface="Arial" charset="0"/>
                <a:cs typeface="Arial" charset="0"/>
              </a:rPr>
              <a:t>abideth</a:t>
            </a:r>
            <a:r>
              <a:rPr lang="en-US" sz="4000" b="1" dirty="0">
                <a:solidFill>
                  <a:srgbClr val="CCFFCC"/>
                </a:solidFill>
                <a:latin typeface="Arial" charset="0"/>
                <a:ea typeface="Arial" charset="0"/>
                <a:cs typeface="Arial" charset="0"/>
              </a:rPr>
              <a:t> </a:t>
            </a:r>
            <a:r>
              <a:rPr lang="en-US" sz="4000" b="1" dirty="0">
                <a:solidFill>
                  <a:schemeClr val="bg1"/>
                </a:solidFill>
                <a:latin typeface="Arial" charset="0"/>
                <a:ea typeface="Arial" charset="0"/>
                <a:cs typeface="Arial" charset="0"/>
              </a:rPr>
              <a:t>still:</a:t>
            </a:r>
          </a:p>
          <a:p>
            <a:pPr algn="ctr">
              <a:defRPr/>
            </a:pPr>
            <a:r>
              <a:rPr lang="en-US" sz="4000" b="1" dirty="0">
                <a:solidFill>
                  <a:srgbClr val="FFFF00"/>
                </a:solidFill>
                <a:latin typeface="Arial" charset="0"/>
                <a:ea typeface="Arial" charset="0"/>
                <a:cs typeface="Arial" charset="0"/>
              </a:rPr>
              <a:t>his </a:t>
            </a:r>
            <a:r>
              <a:rPr lang="en-US" sz="4000" b="1" dirty="0">
                <a:solidFill>
                  <a:schemeClr val="bg1"/>
                </a:solidFill>
                <a:latin typeface="Arial" charset="0"/>
                <a:ea typeface="Arial" charset="0"/>
                <a:cs typeface="Arial" charset="0"/>
              </a:rPr>
              <a:t>Kingdom is </a:t>
            </a:r>
            <a:r>
              <a:rPr lang="en-US" sz="4000" b="1" dirty="0">
                <a:solidFill>
                  <a:srgbClr val="CCFFCC"/>
                </a:solidFill>
                <a:latin typeface="Arial" charset="0"/>
                <a:ea typeface="Arial" charset="0"/>
                <a:cs typeface="Arial" charset="0"/>
              </a:rPr>
              <a:t>forever</a:t>
            </a:r>
            <a:r>
              <a:rPr lang="en-US" sz="4000" b="1" dirty="0">
                <a:solidFill>
                  <a:schemeClr val="bg1"/>
                </a:solidFill>
                <a:latin typeface="Arial" charset="0"/>
                <a:ea typeface="Arial" charset="0"/>
                <a:cs typeface="Arial" charset="0"/>
              </a:rPr>
              <a:t>!</a:t>
            </a:r>
          </a:p>
        </p:txBody>
      </p:sp>
      <p:sp>
        <p:nvSpPr>
          <p:cNvPr id="374787" name="Text Box 4"/>
          <p:cNvSpPr txBox="1">
            <a:spLocks noChangeArrowheads="1"/>
          </p:cNvSpPr>
          <p:nvPr/>
        </p:nvSpPr>
        <p:spPr bwMode="auto">
          <a:xfrm>
            <a:off x="8578850" y="76200"/>
            <a:ext cx="527050"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b="1">
                <a:solidFill>
                  <a:schemeClr val="bg1"/>
                </a:solidFill>
                <a:latin typeface="Arial" charset="0"/>
                <a:cs typeface="Arial" charset="0"/>
              </a:rPr>
              <a:t>31</a:t>
            </a:r>
            <a:endParaRPr lang="en-US">
              <a:latin typeface="Arial" charset="0"/>
              <a:cs typeface="Arial" charset="0"/>
            </a:endParaRPr>
          </a:p>
        </p:txBody>
      </p:sp>
      <p:sp>
        <p:nvSpPr>
          <p:cNvPr id="374788" name="Rectangle 6"/>
          <p:cNvSpPr>
            <a:spLocks noGrp="1" noChangeArrowheads="1"/>
          </p:cNvSpPr>
          <p:nvPr>
            <p:ph type="title"/>
          </p:nvPr>
        </p:nvSpPr>
        <p:spPr>
          <a:xfrm>
            <a:off x="76200" y="76200"/>
            <a:ext cx="1279525" cy="461963"/>
          </a:xfrm>
          <a:noFill/>
        </p:spPr>
        <p:txBody>
          <a:bodyPr wrap="none" anchor="t">
            <a:spAutoFit/>
          </a:bodyPr>
          <a:lstStyle/>
          <a:p>
            <a:pPr algn="l"/>
            <a:r>
              <a:rPr lang="en-US" sz="2400" b="1">
                <a:solidFill>
                  <a:schemeClr val="bg1"/>
                </a:solidFill>
                <a:latin typeface="Arial" charset="0"/>
                <a:cs typeface="Arial" charset="0"/>
              </a:rPr>
              <a:t>Verse 4</a:t>
            </a:r>
          </a:p>
        </p:txBody>
      </p:sp>
    </p:spTree>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idx="4294967295"/>
          </p:nvPr>
        </p:nvSpPr>
        <p:spPr>
          <a:xfrm>
            <a:off x="609600" y="609600"/>
            <a:ext cx="7924800" cy="838200"/>
          </a:xfrm>
          <a:solidFill>
            <a:schemeClr val="bg2"/>
          </a:solidFill>
          <a:effectLst>
            <a:outerShdw blurRad="63500" dist="35921" dir="2700000" algn="ctr" rotWithShape="0">
              <a:schemeClr val="bg2">
                <a:alpha val="74998"/>
              </a:schemeClr>
            </a:outerShdw>
          </a:effectLst>
        </p:spPr>
        <p:txBody>
          <a:bodyPr/>
          <a:lstStyle/>
          <a:p>
            <a:pPr algn="ctr">
              <a:lnSpc>
                <a:spcPct val="100000"/>
              </a:lnSpc>
              <a:defRPr/>
            </a:pPr>
            <a:r>
              <a:rPr lang="en-US" b="1">
                <a:solidFill>
                  <a:schemeClr val="tx1"/>
                </a:solidFill>
                <a:effectLst>
                  <a:outerShdw blurRad="38100" dist="38100" dir="2700000" algn="tl">
                    <a:srgbClr val="000000"/>
                  </a:outerShdw>
                </a:effectLst>
                <a:latin typeface="Arial" charset="0"/>
              </a:rPr>
              <a:t>Needed in Your Main Idea…</a:t>
            </a:r>
            <a:endParaRPr lang="en-US">
              <a:solidFill>
                <a:schemeClr val="tx1"/>
              </a:solidFill>
              <a:effectLst>
                <a:outerShdw blurRad="38100" dist="38100" dir="2700000" algn="tl">
                  <a:srgbClr val="000000"/>
                </a:outerShdw>
              </a:effectLst>
              <a:latin typeface="Arial" charset="0"/>
            </a:endParaRPr>
          </a:p>
        </p:txBody>
      </p:sp>
      <p:sp>
        <p:nvSpPr>
          <p:cNvPr id="22531" name="Text Box 3"/>
          <p:cNvSpPr txBox="1">
            <a:spLocks noChangeArrowheads="1"/>
          </p:cNvSpPr>
          <p:nvPr/>
        </p:nvSpPr>
        <p:spPr bwMode="auto">
          <a:xfrm>
            <a:off x="0" y="1371600"/>
            <a:ext cx="9532938" cy="5016500"/>
          </a:xfrm>
          <a:prstGeom prst="rect">
            <a:avLst/>
          </a:prstGeom>
          <a:noFill/>
          <a:ln w="9525">
            <a:noFill/>
            <a:miter lim="800000"/>
            <a:headEnd/>
            <a:tailEnd/>
          </a:ln>
          <a:effectLst>
            <a:outerShdw blurRad="63500" dist="35921" dir="2700000" algn="ctr" rotWithShape="0">
              <a:schemeClr val="bg2">
                <a:alpha val="74998"/>
              </a:schemeClr>
            </a:outerShdw>
          </a:effectLst>
        </p:spPr>
        <p:txBody>
          <a:bodyPr wrap="none">
            <a:spAutoFit/>
          </a:bodyPr>
          <a:lstStyle/>
          <a:p>
            <a:pPr marL="398463" indent="-398463">
              <a:buFontTx/>
              <a:buChar char="•"/>
              <a:defRPr/>
            </a:pPr>
            <a:r>
              <a:rPr lang="en-US" sz="4000" b="1" dirty="0">
                <a:solidFill>
                  <a:srgbClr val="FFFF00"/>
                </a:solidFill>
                <a:latin typeface="Arial" charset="0"/>
                <a:ea typeface="Arial" charset="0"/>
                <a:cs typeface="Arial" charset="0"/>
              </a:rPr>
              <a:t>God</a:t>
            </a:r>
            <a:r>
              <a:rPr lang="en-US" sz="4000" b="1" dirty="0">
                <a:solidFill>
                  <a:srgbClr val="FFFFFF"/>
                </a:solidFill>
                <a:latin typeface="Arial" charset="0"/>
                <a:ea typeface="Arial" charset="0"/>
                <a:cs typeface="Arial" charset="0"/>
              </a:rPr>
              <a:t>: 7 times (-7%)</a:t>
            </a:r>
          </a:p>
          <a:p>
            <a:pPr marL="398463" indent="-398463">
              <a:buFontTx/>
              <a:buChar char="•"/>
              <a:defRPr/>
            </a:pPr>
            <a:r>
              <a:rPr lang="en-US" sz="4000" b="1" dirty="0">
                <a:solidFill>
                  <a:srgbClr val="FFB7F6"/>
                </a:solidFill>
                <a:latin typeface="Arial" charset="0"/>
                <a:ea typeface="Arial" charset="0"/>
                <a:cs typeface="Arial" charset="0"/>
              </a:rPr>
              <a:t>Satan/devils/powers</a:t>
            </a:r>
            <a:r>
              <a:rPr lang="en-US" sz="4000" b="1" dirty="0">
                <a:solidFill>
                  <a:srgbClr val="FFFFFF"/>
                </a:solidFill>
                <a:latin typeface="Arial" charset="0"/>
                <a:ea typeface="Arial" charset="0"/>
                <a:cs typeface="Arial" charset="0"/>
              </a:rPr>
              <a:t>: </a:t>
            </a:r>
            <a:r>
              <a:rPr lang="en-US" sz="3600" b="1" dirty="0">
                <a:solidFill>
                  <a:srgbClr val="FFFFFF"/>
                </a:solidFill>
                <a:latin typeface="Arial" charset="0"/>
                <a:ea typeface="Arial" charset="0"/>
                <a:cs typeface="Arial" charset="0"/>
              </a:rPr>
              <a:t>10 times (-10%)</a:t>
            </a:r>
            <a:endParaRPr lang="en-US" sz="4000" b="1" dirty="0">
              <a:solidFill>
                <a:srgbClr val="FFFFFF"/>
              </a:solidFill>
              <a:latin typeface="Arial" charset="0"/>
              <a:ea typeface="Arial" charset="0"/>
              <a:cs typeface="Arial" charset="0"/>
            </a:endParaRPr>
          </a:p>
          <a:p>
            <a:pPr marL="398463" indent="-398463">
              <a:buFontTx/>
              <a:buChar char="•"/>
              <a:defRPr/>
            </a:pPr>
            <a:r>
              <a:rPr lang="en-US" sz="4000" b="1" dirty="0">
                <a:solidFill>
                  <a:srgbClr val="FFCC66"/>
                </a:solidFill>
                <a:latin typeface="Arial" charset="0"/>
                <a:ea typeface="Arial" charset="0"/>
                <a:cs typeface="Arial" charset="0"/>
              </a:rPr>
              <a:t>Christ/Lord</a:t>
            </a:r>
            <a:r>
              <a:rPr lang="en-US" sz="4000" b="1" dirty="0">
                <a:solidFill>
                  <a:srgbClr val="FFFFFF"/>
                </a:solidFill>
                <a:latin typeface="Arial" charset="0"/>
                <a:ea typeface="Arial" charset="0"/>
                <a:cs typeface="Arial" charset="0"/>
              </a:rPr>
              <a:t>: 7 times (-7%)</a:t>
            </a:r>
          </a:p>
          <a:p>
            <a:pPr marL="398463" indent="-398463">
              <a:buFontTx/>
              <a:buChar char="•"/>
              <a:defRPr/>
            </a:pPr>
            <a:r>
              <a:rPr lang="en-US" sz="4000" b="1" dirty="0">
                <a:solidFill>
                  <a:srgbClr val="CCFFCC"/>
                </a:solidFill>
                <a:latin typeface="Arial" charset="0"/>
                <a:ea typeface="Arial" charset="0"/>
                <a:cs typeface="Arial" charset="0"/>
              </a:rPr>
              <a:t>Victory/Triumph</a:t>
            </a:r>
            <a:r>
              <a:rPr lang="en-US" sz="4000" b="1" dirty="0">
                <a:solidFill>
                  <a:srgbClr val="FFFFFF"/>
                </a:solidFill>
                <a:latin typeface="Arial" charset="0"/>
                <a:ea typeface="Arial" charset="0"/>
                <a:cs typeface="Arial" charset="0"/>
              </a:rPr>
              <a:t>: 11 times (-11%)</a:t>
            </a:r>
          </a:p>
          <a:p>
            <a:pPr marL="398463" indent="-398463">
              <a:buFontTx/>
              <a:buChar char="•"/>
              <a:defRPr/>
            </a:pPr>
            <a:r>
              <a:rPr lang="en-US" sz="4000" b="1" dirty="0">
                <a:solidFill>
                  <a:srgbClr val="ADADFF"/>
                </a:solidFill>
                <a:latin typeface="Arial" charset="0"/>
                <a:ea typeface="Arial" charset="0"/>
                <a:cs typeface="Arial" charset="0"/>
              </a:rPr>
              <a:t>Word/Truth</a:t>
            </a:r>
            <a:r>
              <a:rPr lang="en-US" sz="4000" b="1" dirty="0">
                <a:solidFill>
                  <a:srgbClr val="FFFFFF"/>
                </a:solidFill>
                <a:latin typeface="Arial" charset="0"/>
                <a:ea typeface="Arial" charset="0"/>
                <a:cs typeface="Arial" charset="0"/>
              </a:rPr>
              <a:t>: 4 times (-4%)</a:t>
            </a:r>
          </a:p>
          <a:p>
            <a:pPr marL="398463" indent="-398463">
              <a:buFontTx/>
              <a:buChar char="•"/>
              <a:defRPr/>
            </a:pPr>
            <a:r>
              <a:rPr lang="en-US" sz="4000" b="1" u="sng" dirty="0">
                <a:solidFill>
                  <a:srgbClr val="FF0000"/>
                </a:solidFill>
                <a:latin typeface="Arial" charset="0"/>
                <a:ea typeface="Arial" charset="0"/>
                <a:cs typeface="Arial" charset="0"/>
              </a:rPr>
              <a:t>Faith/Trust/Depend</a:t>
            </a:r>
            <a:r>
              <a:rPr lang="en-US" sz="4000" b="1" u="sng" dirty="0">
                <a:solidFill>
                  <a:srgbClr val="FFFFFF"/>
                </a:solidFill>
                <a:latin typeface="Arial" charset="0"/>
                <a:ea typeface="Arial" charset="0"/>
                <a:cs typeface="Arial" charset="0"/>
              </a:rPr>
              <a:t>: 2 times (-2%)</a:t>
            </a:r>
          </a:p>
          <a:p>
            <a:pPr marL="398463" indent="-398463">
              <a:buFontTx/>
              <a:buChar char="•"/>
              <a:defRPr/>
            </a:pPr>
            <a:r>
              <a:rPr lang="en-US" sz="4000" b="1" dirty="0">
                <a:solidFill>
                  <a:srgbClr val="FFFFFF"/>
                </a:solidFill>
                <a:latin typeface="Arial" charset="0"/>
                <a:ea typeface="Arial" charset="0"/>
                <a:cs typeface="Arial" charset="0"/>
              </a:rPr>
              <a:t>Total to deduct (-40%)</a:t>
            </a:r>
          </a:p>
          <a:p>
            <a:pPr marL="398463" indent="-398463">
              <a:defRPr/>
            </a:pPr>
            <a:r>
              <a:rPr lang="en-US" sz="4000" b="1" dirty="0">
                <a:solidFill>
                  <a:srgbClr val="FFFFFF"/>
                </a:solidFill>
                <a:latin typeface="Arial" charset="0"/>
                <a:ea typeface="Arial" charset="0"/>
                <a:cs typeface="Arial" charset="0"/>
              </a:rPr>
              <a:t>(Christians also noted 17 times!)</a:t>
            </a:r>
          </a:p>
        </p:txBody>
      </p:sp>
      <p:sp>
        <p:nvSpPr>
          <p:cNvPr id="376835" name="Text Box 4"/>
          <p:cNvSpPr txBox="1">
            <a:spLocks noChangeArrowheads="1"/>
          </p:cNvSpPr>
          <p:nvPr/>
        </p:nvSpPr>
        <p:spPr bwMode="auto">
          <a:xfrm>
            <a:off x="8578850" y="76200"/>
            <a:ext cx="527050"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b="1">
                <a:solidFill>
                  <a:srgbClr val="FFFFFF"/>
                </a:solidFill>
                <a:latin typeface="Arial" charset="0"/>
                <a:cs typeface="Arial" charset="0"/>
              </a:rPr>
              <a:t>31</a:t>
            </a:r>
            <a:endParaRPr lang="en-US">
              <a:solidFill>
                <a:srgbClr val="FFFFFF"/>
              </a:solidFill>
              <a:latin typeface="Arial" charset="0"/>
              <a:cs typeface="Arial" charset="0"/>
            </a:endParaRPr>
          </a:p>
        </p:txBody>
      </p:sp>
      <p:sp>
        <p:nvSpPr>
          <p:cNvPr id="22533" name="Text Box 5"/>
          <p:cNvSpPr txBox="1">
            <a:spLocks noChangeArrowheads="1"/>
          </p:cNvSpPr>
          <p:nvPr/>
        </p:nvSpPr>
        <p:spPr bwMode="auto">
          <a:xfrm>
            <a:off x="0" y="-46038"/>
            <a:ext cx="9144000" cy="584201"/>
          </a:xfrm>
          <a:prstGeom prst="rect">
            <a:avLst/>
          </a:prstGeom>
          <a:noFill/>
          <a:ln w="9525">
            <a:noFill/>
            <a:miter lim="800000"/>
            <a:headEnd/>
            <a:tailEnd/>
          </a:ln>
          <a:effectLst>
            <a:outerShdw blurRad="63500" dist="35921" dir="2700000" algn="ctr" rotWithShape="0">
              <a:schemeClr val="bg2">
                <a:alpha val="74998"/>
              </a:schemeClr>
            </a:outerShdw>
          </a:effectLst>
        </p:spPr>
        <p:txBody>
          <a:bodyPr>
            <a:spAutoFit/>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defRPr/>
            </a:pPr>
            <a:r>
              <a:rPr lang="en-US" sz="3200" b="1">
                <a:solidFill>
                  <a:srgbClr val="FFFFFF"/>
                </a:solidFill>
                <a:latin typeface="Arial" charset="0"/>
                <a:cs typeface="Arial" charset="0"/>
              </a:rPr>
              <a:t>Assignment 2 Grading Guide</a:t>
            </a:r>
            <a:endParaRPr lang="en-US" sz="3200">
              <a:solidFill>
                <a:srgbClr val="FFFFFF"/>
              </a:solidFill>
              <a:latin typeface="Arial" charset="0"/>
              <a:cs typeface="Arial" charset="0"/>
            </a:endParaRPr>
          </a:p>
        </p:txBody>
      </p:sp>
    </p:spTree>
    <p:extLst>
      <p:ext uri="{BB962C8B-B14F-4D97-AF65-F5344CB8AC3E}">
        <p14:creationId xmlns:p14="http://schemas.microsoft.com/office/powerpoint/2010/main" val="1358921611"/>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0097" name="Picture 5" descr="bible0029.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idx="4294967295"/>
          </p:nvPr>
        </p:nvSpPr>
        <p:spPr>
          <a:solidFill>
            <a:schemeClr val="bg2"/>
          </a:solidFill>
        </p:spPr>
        <p:txBody>
          <a:bodyPr/>
          <a:lstStyle/>
          <a:p>
            <a:pPr>
              <a:defRPr/>
            </a:pPr>
            <a:r>
              <a:rPr lang="en-US" sz="4000" b="1" dirty="0">
                <a:solidFill>
                  <a:srgbClr val="FFFF00"/>
                </a:solidFill>
                <a:effectLst>
                  <a:outerShdw blurRad="38100" dist="38100" dir="2700000" algn="tl">
                    <a:srgbClr val="000000"/>
                  </a:outerShdw>
                </a:effectLst>
                <a:latin typeface="Arial" charset="0"/>
              </a:rPr>
              <a:t>Let</a:t>
            </a:r>
            <a:r>
              <a:rPr lang="fr-FR" altLang="ja-JP" sz="4000" b="1" dirty="0">
                <a:solidFill>
                  <a:srgbClr val="FFFF00"/>
                </a:solidFill>
                <a:effectLst>
                  <a:outerShdw blurRad="38100" dist="38100" dir="2700000" algn="tl">
                    <a:srgbClr val="000000"/>
                  </a:outerShdw>
                </a:effectLst>
                <a:latin typeface="Arial" charset="0"/>
              </a:rPr>
              <a:t>'</a:t>
            </a:r>
            <a:r>
              <a:rPr lang="en-US" sz="4000" b="1" dirty="0">
                <a:solidFill>
                  <a:srgbClr val="FFFF00"/>
                </a:solidFill>
                <a:effectLst>
                  <a:outerShdw blurRad="38100" dist="38100" dir="2700000" algn="tl">
                    <a:srgbClr val="000000"/>
                  </a:outerShdw>
                </a:effectLst>
                <a:latin typeface="Arial" charset="0"/>
              </a:rPr>
              <a:t>s try it on Matthew 18:15-20</a:t>
            </a:r>
          </a:p>
        </p:txBody>
      </p:sp>
      <p:sp>
        <p:nvSpPr>
          <p:cNvPr id="3" name="Title 1"/>
          <p:cNvSpPr txBox="1">
            <a:spLocks/>
          </p:cNvSpPr>
          <p:nvPr/>
        </p:nvSpPr>
        <p:spPr bwMode="auto">
          <a:xfrm>
            <a:off x="1219200" y="1524000"/>
            <a:ext cx="7162800" cy="609600"/>
          </a:xfrm>
          <a:prstGeom prst="rect">
            <a:avLst/>
          </a:prstGeom>
          <a:noFill/>
          <a:ln w="9525">
            <a:noFill/>
            <a:miter lim="800000"/>
            <a:headEnd/>
            <a:tailEnd/>
          </a:ln>
        </p:spPr>
        <p:txBody>
          <a:bodyPr anchor="ctr"/>
          <a:lstStyle>
            <a:lvl1pPr marL="450850" indent="-450850">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nSpc>
                <a:spcPct val="90000"/>
              </a:lnSpc>
              <a:defRPr/>
            </a:pPr>
            <a:r>
              <a:rPr lang="en-US" sz="2800" b="1" dirty="0">
                <a:solidFill>
                  <a:srgbClr val="FFFFFF"/>
                </a:solidFill>
                <a:effectLst>
                  <a:glow rad="101600">
                    <a:srgbClr val="031A3C"/>
                  </a:glow>
                </a:effectLst>
                <a:latin typeface="Arial" charset="0"/>
                <a:cs typeface="Arial" charset="0"/>
              </a:rPr>
              <a:t>b.	How to Exegete the Passage...</a:t>
            </a:r>
          </a:p>
        </p:txBody>
      </p:sp>
      <p:sp>
        <p:nvSpPr>
          <p:cNvPr id="260100" name="Text Box 4"/>
          <p:cNvSpPr txBox="1">
            <a:spLocks noChangeArrowheads="1"/>
          </p:cNvSpPr>
          <p:nvPr/>
        </p:nvSpPr>
        <p:spPr bwMode="auto">
          <a:xfrm>
            <a:off x="8578850" y="76200"/>
            <a:ext cx="527050"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b="1">
                <a:solidFill>
                  <a:srgbClr val="FFFFFF"/>
                </a:solidFill>
                <a:latin typeface="Arial" charset="0"/>
                <a:cs typeface="Arial" charset="0"/>
              </a:rPr>
              <a:t>27</a:t>
            </a:r>
            <a:endParaRPr lang="en-US">
              <a:solidFill>
                <a:srgbClr val="FFFFFF"/>
              </a:solidFill>
              <a:latin typeface="Arial" charset="0"/>
              <a:cs typeface="Arial" charset="0"/>
            </a:endParaRPr>
          </a:p>
        </p:txBody>
      </p:sp>
      <p:sp>
        <p:nvSpPr>
          <p:cNvPr id="5" name="Title 1"/>
          <p:cNvSpPr txBox="1">
            <a:spLocks/>
          </p:cNvSpPr>
          <p:nvPr/>
        </p:nvSpPr>
        <p:spPr bwMode="auto">
          <a:xfrm>
            <a:off x="1676400" y="2133600"/>
            <a:ext cx="7467600" cy="4419600"/>
          </a:xfrm>
          <a:prstGeom prst="rect">
            <a:avLst/>
          </a:prstGeom>
          <a:noFill/>
          <a:ln w="9525">
            <a:noFill/>
            <a:miter lim="800000"/>
            <a:headEnd/>
            <a:tailEnd/>
          </a:ln>
        </p:spPr>
        <p:txBody>
          <a:bodyPr anchor="ctr"/>
          <a:lstStyle>
            <a:lvl1pPr marL="450850" indent="-450850">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nSpc>
                <a:spcPct val="90000"/>
              </a:lnSpc>
              <a:defRPr/>
            </a:pPr>
            <a:r>
              <a:rPr lang="en-US" b="1" dirty="0">
                <a:solidFill>
                  <a:srgbClr val="FFFFFF"/>
                </a:solidFill>
                <a:effectLst>
                  <a:glow rad="101600">
                    <a:srgbClr val="031A3C"/>
                  </a:glow>
                </a:effectLst>
                <a:latin typeface="Arial" charset="0"/>
                <a:cs typeface="Arial" charset="0"/>
              </a:rPr>
              <a:t>1)	Pray for wisdom, read the translation most of your church members use, and list every question your members would ask (or 15 study hours later you</a:t>
            </a:r>
            <a:r>
              <a:rPr lang="fr-FR" altLang="ja-JP" b="1" dirty="0">
                <a:solidFill>
                  <a:srgbClr val="FFFFFF"/>
                </a:solidFill>
                <a:effectLst>
                  <a:glow rad="101600">
                    <a:srgbClr val="031A3C"/>
                  </a:glow>
                </a:effectLst>
                <a:latin typeface="Arial" charset="0"/>
                <a:cs typeface="Arial" charset="0"/>
              </a:rPr>
              <a:t>'</a:t>
            </a:r>
            <a:r>
              <a:rPr lang="en-US" b="1" dirty="0" err="1">
                <a:solidFill>
                  <a:srgbClr val="FFFFFF"/>
                </a:solidFill>
                <a:effectLst>
                  <a:glow rad="101600">
                    <a:srgbClr val="031A3C"/>
                  </a:glow>
                </a:effectLst>
                <a:latin typeface="Arial" charset="0"/>
                <a:cs typeface="Arial" charset="0"/>
              </a:rPr>
              <a:t>ll</a:t>
            </a:r>
            <a:r>
              <a:rPr lang="en-US" b="1" dirty="0">
                <a:solidFill>
                  <a:srgbClr val="FFFFFF"/>
                </a:solidFill>
                <a:effectLst>
                  <a:glow rad="101600">
                    <a:srgbClr val="031A3C"/>
                  </a:glow>
                </a:effectLst>
                <a:latin typeface="Arial" charset="0"/>
                <a:cs typeface="Arial" charset="0"/>
              </a:rPr>
              <a:t> have all the answers but will have forgotten the questions).  Answer these questions.</a:t>
            </a:r>
          </a:p>
          <a:p>
            <a:pPr>
              <a:lnSpc>
                <a:spcPct val="90000"/>
              </a:lnSpc>
              <a:defRPr/>
            </a:pPr>
            <a:r>
              <a:rPr lang="en-US" b="1" dirty="0">
                <a:solidFill>
                  <a:srgbClr val="FFFFFF"/>
                </a:solidFill>
                <a:effectLst>
                  <a:glow rad="101600">
                    <a:srgbClr val="031A3C"/>
                  </a:glow>
                </a:effectLst>
                <a:latin typeface="Arial" charset="0"/>
                <a:cs typeface="Arial" charset="0"/>
              </a:rPr>
              <a:t> </a:t>
            </a:r>
          </a:p>
          <a:p>
            <a:pPr>
              <a:lnSpc>
                <a:spcPct val="90000"/>
              </a:lnSpc>
              <a:defRPr/>
            </a:pPr>
            <a:r>
              <a:rPr lang="en-US" b="1" dirty="0">
                <a:solidFill>
                  <a:srgbClr val="FFFFFF"/>
                </a:solidFill>
                <a:effectLst>
                  <a:glow rad="101600">
                    <a:srgbClr val="031A3C"/>
                  </a:glow>
                </a:effectLst>
                <a:latin typeface="Arial" charset="0"/>
                <a:cs typeface="Arial" charset="0"/>
              </a:rPr>
              <a:t>2)	Read a few other translations and note the differences and additional questions.</a:t>
            </a:r>
          </a:p>
          <a:p>
            <a:pPr>
              <a:lnSpc>
                <a:spcPct val="90000"/>
              </a:lnSpc>
              <a:defRPr/>
            </a:pPr>
            <a:r>
              <a:rPr lang="en-US" b="1" dirty="0">
                <a:solidFill>
                  <a:srgbClr val="FFFFFF"/>
                </a:solidFill>
                <a:effectLst>
                  <a:glow rad="101600">
                    <a:srgbClr val="031A3C"/>
                  </a:glow>
                </a:effectLst>
                <a:latin typeface="Arial" charset="0"/>
                <a:cs typeface="Arial" charset="0"/>
              </a:rPr>
              <a:t> </a:t>
            </a:r>
          </a:p>
          <a:p>
            <a:pPr>
              <a:lnSpc>
                <a:spcPct val="90000"/>
              </a:lnSpc>
              <a:defRPr/>
            </a:pPr>
            <a:r>
              <a:rPr lang="en-US" b="1" dirty="0">
                <a:solidFill>
                  <a:srgbClr val="FFFFFF"/>
                </a:solidFill>
                <a:effectLst>
                  <a:glow rad="101600">
                    <a:srgbClr val="031A3C"/>
                  </a:glow>
                </a:effectLst>
                <a:latin typeface="Arial" charset="0"/>
                <a:cs typeface="Arial" charset="0"/>
              </a:rPr>
              <a:t>3)	Read the original text if you can; use tools and do brief word studies on important words.</a:t>
            </a:r>
          </a:p>
        </p:txBody>
      </p:sp>
    </p:spTree>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8882" name="Rectangle 2"/>
          <p:cNvSpPr>
            <a:spLocks noGrp="1" noChangeArrowheads="1"/>
          </p:cNvSpPr>
          <p:nvPr>
            <p:ph type="title" idx="4294967295"/>
          </p:nvPr>
        </p:nvSpPr>
        <p:spPr/>
        <p:txBody>
          <a:bodyPr/>
          <a:lstStyle/>
          <a:p>
            <a:r>
              <a:rPr lang="en-US">
                <a:latin typeface="Times New Roman" charset="0"/>
              </a:rPr>
              <a:t>Black</a:t>
            </a:r>
          </a:p>
        </p:txBody>
      </p:sp>
    </p:spTree>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en-US" sz="2400" b="1" dirty="0">
                <a:solidFill>
                  <a:srgbClr val="FFFFFF"/>
                </a:solidFill>
                <a:latin typeface="Arial" charset="0"/>
                <a:ea typeface="ＭＳ Ｐゴシック" charset="0"/>
              </a:rPr>
              <a:t>Preaching (Homiletics) link at </a:t>
            </a:r>
            <a:r>
              <a:rPr lang="en-US" sz="2400" b="1" dirty="0" err="1">
                <a:solidFill>
                  <a:srgbClr val="FFFFFF"/>
                </a:solidFill>
                <a:latin typeface="Arial" charset="0"/>
                <a:ea typeface="ＭＳ Ｐゴシック" charset="0"/>
              </a:rPr>
              <a:t>BibleStudyDownloads.org</a:t>
            </a:r>
            <a:endParaRPr lang="en-US" sz="100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defTabSz="914400" eaLnBrk="1" fontAlgn="base" hangingPunct="1">
              <a:spcBef>
                <a:spcPct val="0"/>
              </a:spcBef>
              <a:spcAft>
                <a:spcPct val="0"/>
              </a:spcAft>
            </a:pPr>
            <a:r>
              <a:rPr lang="en-US" sz="4000" b="1">
                <a:solidFill>
                  <a:srgbClr val="FFFFFF"/>
                </a:solidFill>
                <a:latin typeface="Arial" charset="0"/>
                <a:cs typeface="Arial" charset="0"/>
              </a:rPr>
              <a:t>Get this presentation for free!</a:t>
            </a:r>
            <a:endParaRPr lang="en-US" sz="1400" b="1">
              <a:solidFill>
                <a:srgbClr val="FFFFFF"/>
              </a:solidFill>
              <a:latin typeface="Arial" charset="0"/>
              <a:cs typeface="Arial"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3" y="636981"/>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870967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8071" name="Rectangle 1063"/>
          <p:cNvSpPr>
            <a:spLocks noChangeArrowheads="1"/>
          </p:cNvSpPr>
          <p:nvPr/>
        </p:nvSpPr>
        <p:spPr bwMode="auto">
          <a:xfrm>
            <a:off x="34925" y="838200"/>
            <a:ext cx="9144000" cy="6019800"/>
          </a:xfrm>
          <a:prstGeom prst="rect">
            <a:avLst/>
          </a:prstGeom>
          <a:noFill/>
          <a:ln>
            <a:noFill/>
          </a:ln>
          <a:effectLst>
            <a:outerShdw blurRad="63500" dist="155023" dir="12899521" algn="ctr" rotWithShape="0">
              <a:srgbClr val="07070B">
                <a:alpha val="74998"/>
              </a:srgbClr>
            </a:outerShdw>
          </a:effectLst>
        </p:spPr>
        <p:txBody>
          <a:bodyPr anchor="ctr"/>
          <a:lstStyle/>
          <a:p>
            <a:pPr eaLnBrk="1" hangingPunct="1">
              <a:defRPr/>
            </a:pPr>
            <a:r>
              <a:rPr kumimoji="1" lang="en-US" sz="2600" b="1" dirty="0">
                <a:solidFill>
                  <a:srgbClr val="FFFFFF"/>
                </a:solidFill>
                <a:latin typeface="Arial"/>
                <a:cs typeface="Arial"/>
              </a:rPr>
              <a:t>If your brother sins against you, go and show him his fault, </a:t>
            </a:r>
            <a:r>
              <a:rPr kumimoji="1" lang="en-US" sz="2600" b="1" dirty="0">
                <a:solidFill>
                  <a:srgbClr val="FFFF43"/>
                </a:solidFill>
                <a:latin typeface="Arial"/>
                <a:cs typeface="Arial"/>
              </a:rPr>
              <a:t>just between the two</a:t>
            </a:r>
            <a:r>
              <a:rPr kumimoji="1" lang="en-US" sz="2600" b="1" dirty="0">
                <a:solidFill>
                  <a:srgbClr val="FFFFFF"/>
                </a:solidFill>
                <a:latin typeface="Arial"/>
                <a:cs typeface="Arial"/>
              </a:rPr>
              <a:t> of you.  If he listens to you, you have won your brother over.  </a:t>
            </a:r>
            <a:r>
              <a:rPr kumimoji="1" lang="en-US" sz="2600" b="1" baseline="30000" dirty="0">
                <a:solidFill>
                  <a:srgbClr val="FFFFFF"/>
                </a:solidFill>
                <a:latin typeface="Arial"/>
                <a:cs typeface="Arial"/>
              </a:rPr>
              <a:t>16</a:t>
            </a:r>
            <a:r>
              <a:rPr kumimoji="1" lang="en-US" sz="2600" b="1" dirty="0">
                <a:solidFill>
                  <a:srgbClr val="FFFFFF"/>
                </a:solidFill>
                <a:latin typeface="Arial"/>
                <a:cs typeface="Arial"/>
              </a:rPr>
              <a:t>But if he will not listen, </a:t>
            </a:r>
            <a:r>
              <a:rPr kumimoji="1" lang="en-US" sz="2600" b="1" dirty="0">
                <a:solidFill>
                  <a:srgbClr val="FFFF43"/>
                </a:solidFill>
                <a:latin typeface="Arial"/>
                <a:cs typeface="Arial"/>
              </a:rPr>
              <a:t>take one or two others</a:t>
            </a:r>
            <a:r>
              <a:rPr kumimoji="1" lang="en-US" sz="2600" b="1" dirty="0">
                <a:solidFill>
                  <a:srgbClr val="FFFFFF"/>
                </a:solidFill>
                <a:latin typeface="Arial"/>
                <a:cs typeface="Arial"/>
              </a:rPr>
              <a:t> along, so that </a:t>
            </a:r>
            <a:r>
              <a:rPr kumimoji="1" lang="fr-FR" sz="2600" b="1" dirty="0">
                <a:solidFill>
                  <a:srgbClr val="FFFFFF"/>
                </a:solidFill>
                <a:latin typeface="Arial"/>
                <a:cs typeface="Arial"/>
              </a:rPr>
              <a:t>'</a:t>
            </a:r>
            <a:r>
              <a:rPr kumimoji="1" lang="en-US" sz="2600" b="1" dirty="0">
                <a:solidFill>
                  <a:srgbClr val="FFFFFF"/>
                </a:solidFill>
                <a:latin typeface="Arial"/>
                <a:cs typeface="Arial"/>
              </a:rPr>
              <a:t>every matter may be established by the testimony of two or three witnesses.</a:t>
            </a:r>
            <a:r>
              <a:rPr kumimoji="1" lang="fr-FR" sz="2600" b="1" dirty="0">
                <a:solidFill>
                  <a:srgbClr val="FFFFFF"/>
                </a:solidFill>
                <a:latin typeface="Arial"/>
                <a:cs typeface="Arial"/>
              </a:rPr>
              <a:t>'</a:t>
            </a:r>
            <a:r>
              <a:rPr kumimoji="1" lang="en-US" sz="2600" b="1" dirty="0">
                <a:solidFill>
                  <a:srgbClr val="FFFFFF"/>
                </a:solidFill>
                <a:latin typeface="Arial"/>
                <a:cs typeface="Arial"/>
              </a:rPr>
              <a:t>  </a:t>
            </a:r>
            <a:r>
              <a:rPr kumimoji="1" lang="en-US" sz="2600" b="1" baseline="30000" dirty="0">
                <a:solidFill>
                  <a:srgbClr val="FFFFFF"/>
                </a:solidFill>
                <a:latin typeface="Arial"/>
                <a:cs typeface="Arial"/>
              </a:rPr>
              <a:t>17</a:t>
            </a:r>
            <a:r>
              <a:rPr kumimoji="1" lang="en-US" sz="2600" b="1" dirty="0">
                <a:solidFill>
                  <a:srgbClr val="FFFFFF"/>
                </a:solidFill>
                <a:latin typeface="Arial"/>
                <a:cs typeface="Arial"/>
              </a:rPr>
              <a:t>If he refuses to listen to them, </a:t>
            </a:r>
            <a:r>
              <a:rPr kumimoji="1" lang="en-US" sz="2600" b="1" dirty="0">
                <a:solidFill>
                  <a:srgbClr val="FFFF43"/>
                </a:solidFill>
                <a:latin typeface="Arial"/>
                <a:cs typeface="Arial"/>
              </a:rPr>
              <a:t>tell it to the church</a:t>
            </a:r>
            <a:r>
              <a:rPr kumimoji="1" lang="en-US" sz="2600" b="1" dirty="0">
                <a:solidFill>
                  <a:srgbClr val="FFFFFF"/>
                </a:solidFill>
                <a:latin typeface="Arial"/>
                <a:cs typeface="Arial"/>
              </a:rPr>
              <a:t>; and if he refuses to listen even to the church, treat him as you would a </a:t>
            </a:r>
            <a:r>
              <a:rPr kumimoji="1" lang="en-US" sz="2600" b="1" dirty="0">
                <a:solidFill>
                  <a:srgbClr val="FFFF43"/>
                </a:solidFill>
                <a:latin typeface="Arial"/>
                <a:cs typeface="Arial"/>
              </a:rPr>
              <a:t>pagan or a tax collector</a:t>
            </a:r>
            <a:r>
              <a:rPr kumimoji="1" lang="en-US" sz="2600" b="1" dirty="0">
                <a:solidFill>
                  <a:srgbClr val="FFFFFF"/>
                </a:solidFill>
                <a:latin typeface="Arial"/>
                <a:cs typeface="Arial"/>
              </a:rPr>
              <a:t>.  </a:t>
            </a:r>
            <a:br>
              <a:rPr kumimoji="1" lang="en-US" sz="2600" b="1" dirty="0">
                <a:solidFill>
                  <a:srgbClr val="FFFFFF"/>
                </a:solidFill>
                <a:latin typeface="Arial"/>
                <a:cs typeface="Arial"/>
              </a:rPr>
            </a:br>
            <a:r>
              <a:rPr kumimoji="1" lang="en-US" sz="2600" b="1" baseline="30000" dirty="0">
                <a:solidFill>
                  <a:srgbClr val="FFFFFF"/>
                </a:solidFill>
                <a:latin typeface="Arial"/>
                <a:cs typeface="Arial"/>
              </a:rPr>
              <a:t>18</a:t>
            </a:r>
            <a:r>
              <a:rPr kumimoji="1" lang="en-US" sz="2600" b="1" dirty="0">
                <a:solidFill>
                  <a:srgbClr val="FFFFFF"/>
                </a:solidFill>
                <a:latin typeface="Arial"/>
                <a:cs typeface="Arial"/>
              </a:rPr>
              <a:t>I tell you the truth, whatever you bind on earth will be bound in heaven, and whatever you loose on earth will be loosed in heaven.  </a:t>
            </a:r>
            <a:r>
              <a:rPr kumimoji="1" lang="en-US" sz="2600" b="1" baseline="30000" dirty="0">
                <a:solidFill>
                  <a:srgbClr val="FFFFFF"/>
                </a:solidFill>
                <a:latin typeface="Arial"/>
                <a:cs typeface="Arial"/>
              </a:rPr>
              <a:t>19</a:t>
            </a:r>
            <a:r>
              <a:rPr kumimoji="1" lang="en-US" sz="2600" b="1" dirty="0">
                <a:solidFill>
                  <a:srgbClr val="FFFFFF"/>
                </a:solidFill>
                <a:latin typeface="Arial"/>
                <a:cs typeface="Arial"/>
              </a:rPr>
              <a:t>Again, I tell you that if two of you on earth agree about anything you ask for, it will be done for you by my Father in heaven.  </a:t>
            </a:r>
            <a:r>
              <a:rPr kumimoji="1" lang="en-US" sz="2600" b="1" baseline="30000" dirty="0">
                <a:solidFill>
                  <a:srgbClr val="FFFFFF"/>
                </a:solidFill>
                <a:latin typeface="Arial"/>
                <a:cs typeface="Arial"/>
              </a:rPr>
              <a:t>20</a:t>
            </a:r>
            <a:r>
              <a:rPr kumimoji="1" lang="en-US" sz="2600" b="1" dirty="0">
                <a:solidFill>
                  <a:srgbClr val="FFFFFF"/>
                </a:solidFill>
                <a:latin typeface="Arial"/>
                <a:cs typeface="Arial"/>
              </a:rPr>
              <a:t>For where two or three come together in my name, there am I with them.</a:t>
            </a:r>
          </a:p>
        </p:txBody>
      </p:sp>
      <p:sp>
        <p:nvSpPr>
          <p:cNvPr id="1068034" name="Rectangle 1026"/>
          <p:cNvSpPr>
            <a:spLocks noGrp="1" noChangeArrowheads="1"/>
          </p:cNvSpPr>
          <p:nvPr>
            <p:ph type="title"/>
          </p:nvPr>
        </p:nvSpPr>
        <p:spPr>
          <a:xfrm>
            <a:off x="685800" y="44450"/>
            <a:ext cx="7772400" cy="533400"/>
          </a:xfrm>
          <a:effectLst>
            <a:outerShdw blurRad="63500" dist="155023" dir="12899521" algn="ctr" rotWithShape="0">
              <a:srgbClr val="07070B">
                <a:alpha val="74998"/>
              </a:srgbClr>
            </a:outerShdw>
          </a:effectLst>
        </p:spPr>
        <p:txBody>
          <a:bodyPr/>
          <a:lstStyle/>
          <a:p>
            <a:pPr algn="ctr" eaLnBrk="1" hangingPunct="1">
              <a:defRPr/>
            </a:pPr>
            <a:r>
              <a:rPr lang="en-US" sz="3600" b="1" dirty="0">
                <a:latin typeface="Helvetica" charset="0"/>
                <a:cs typeface="ＭＳ Ｐゴシック" charset="0"/>
              </a:rPr>
              <a:t>Matthew 18:15-20 </a:t>
            </a:r>
            <a:r>
              <a:rPr lang="en-US" sz="2400" b="1" dirty="0">
                <a:latin typeface="Helvetica" charset="0"/>
                <a:cs typeface="ＭＳ Ｐゴシック" charset="0"/>
              </a:rPr>
              <a:t>(NIV 1984 ed.)</a:t>
            </a:r>
            <a:endParaRPr lang="en-US" b="1" dirty="0">
              <a:latin typeface="Helvetica" charset="0"/>
              <a:cs typeface="ＭＳ Ｐゴシック" charset="0"/>
            </a:endParaRPr>
          </a:p>
        </p:txBody>
      </p:sp>
      <p:sp>
        <p:nvSpPr>
          <p:cNvPr id="10" name="Rectangle 1026"/>
          <p:cNvSpPr txBox="1">
            <a:spLocks noChangeArrowheads="1"/>
          </p:cNvSpPr>
          <p:nvPr/>
        </p:nvSpPr>
        <p:spPr bwMode="auto">
          <a:xfrm>
            <a:off x="0" y="549275"/>
            <a:ext cx="9144000" cy="533400"/>
          </a:xfrm>
          <a:prstGeom prst="rect">
            <a:avLst/>
          </a:prstGeom>
          <a:noFill/>
          <a:ln w="9525">
            <a:noFill/>
            <a:miter lim="800000"/>
            <a:headEnd/>
            <a:tailEnd/>
          </a:ln>
          <a:effectLst>
            <a:outerShdw blurRad="63500" dist="155023" dir="12899521" algn="ctr" rotWithShape="0">
              <a:srgbClr val="07070B">
                <a:alpha val="74998"/>
              </a:srgbClr>
            </a:outerShdw>
          </a:effectLst>
        </p:spPr>
        <p:txBody>
          <a:bodyPr anchor="ctr"/>
          <a:lstStyle>
            <a:lvl1pPr algn="l" rtl="0" eaLnBrk="0" fontAlgn="base" hangingPunct="0">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Arial"/>
                <a:ea typeface="ＭＳ Ｐゴシック" charset="0"/>
                <a:cs typeface="Arial"/>
              </a:defRPr>
            </a:lvl1pPr>
            <a:lvl2pPr algn="l" rtl="0" eaLnBrk="0" fontAlgn="base" hangingPunct="0">
              <a:lnSpc>
                <a:spcPct val="90000"/>
              </a:lnSpc>
              <a:spcBef>
                <a:spcPct val="0"/>
              </a:spcBef>
              <a:spcAft>
                <a:spcPct val="0"/>
              </a:spcAft>
              <a:defRPr sz="4400">
                <a:solidFill>
                  <a:schemeClr val="tx2"/>
                </a:solidFill>
                <a:latin typeface="Arial" charset="0"/>
                <a:ea typeface="ＭＳ Ｐゴシック" charset="0"/>
                <a:cs typeface="Geneva" charset="0"/>
              </a:defRPr>
            </a:lvl2pPr>
            <a:lvl3pPr algn="l" rtl="0" eaLnBrk="0" fontAlgn="base" hangingPunct="0">
              <a:lnSpc>
                <a:spcPct val="90000"/>
              </a:lnSpc>
              <a:spcBef>
                <a:spcPct val="0"/>
              </a:spcBef>
              <a:spcAft>
                <a:spcPct val="0"/>
              </a:spcAft>
              <a:defRPr sz="4400">
                <a:solidFill>
                  <a:schemeClr val="tx2"/>
                </a:solidFill>
                <a:latin typeface="Arial" charset="0"/>
                <a:ea typeface="ＭＳ Ｐゴシック" charset="0"/>
                <a:cs typeface="Geneva" charset="0"/>
              </a:defRPr>
            </a:lvl3pPr>
            <a:lvl4pPr algn="l" rtl="0" eaLnBrk="0" fontAlgn="base" hangingPunct="0">
              <a:lnSpc>
                <a:spcPct val="90000"/>
              </a:lnSpc>
              <a:spcBef>
                <a:spcPct val="0"/>
              </a:spcBef>
              <a:spcAft>
                <a:spcPct val="0"/>
              </a:spcAft>
              <a:defRPr sz="4400">
                <a:solidFill>
                  <a:schemeClr val="tx2"/>
                </a:solidFill>
                <a:latin typeface="Arial" charset="0"/>
                <a:ea typeface="ＭＳ Ｐゴシック" charset="0"/>
                <a:cs typeface="Geneva" charset="0"/>
              </a:defRPr>
            </a:lvl4pPr>
            <a:lvl5pPr algn="l" rtl="0" eaLnBrk="0" fontAlgn="base" hangingPunct="0">
              <a:lnSpc>
                <a:spcPct val="90000"/>
              </a:lnSpc>
              <a:spcBef>
                <a:spcPct val="0"/>
              </a:spcBef>
              <a:spcAft>
                <a:spcPct val="0"/>
              </a:spcAft>
              <a:defRPr sz="4400">
                <a:solidFill>
                  <a:schemeClr val="tx2"/>
                </a:solidFill>
                <a:latin typeface="Arial" charset="0"/>
                <a:ea typeface="ＭＳ Ｐゴシック" charset="0"/>
                <a:cs typeface="Geneva" charset="0"/>
              </a:defRPr>
            </a:lvl5pPr>
            <a:lvl6pPr marL="457200" algn="l" rtl="0" eaLnBrk="0" fontAlgn="base" hangingPunct="0">
              <a:lnSpc>
                <a:spcPct val="90000"/>
              </a:lnSpc>
              <a:spcBef>
                <a:spcPct val="0"/>
              </a:spcBef>
              <a:spcAft>
                <a:spcPct val="0"/>
              </a:spcAft>
              <a:defRPr sz="4400">
                <a:solidFill>
                  <a:schemeClr val="tx2"/>
                </a:solidFill>
                <a:latin typeface="Times New Roman" charset="0"/>
              </a:defRPr>
            </a:lvl6pPr>
            <a:lvl7pPr marL="914400" algn="l" rtl="0" eaLnBrk="0" fontAlgn="base" hangingPunct="0">
              <a:lnSpc>
                <a:spcPct val="90000"/>
              </a:lnSpc>
              <a:spcBef>
                <a:spcPct val="0"/>
              </a:spcBef>
              <a:spcAft>
                <a:spcPct val="0"/>
              </a:spcAft>
              <a:defRPr sz="4400">
                <a:solidFill>
                  <a:schemeClr val="tx2"/>
                </a:solidFill>
                <a:latin typeface="Times New Roman" charset="0"/>
              </a:defRPr>
            </a:lvl7pPr>
            <a:lvl8pPr marL="1371600" algn="l" rtl="0" eaLnBrk="0" fontAlgn="base" hangingPunct="0">
              <a:lnSpc>
                <a:spcPct val="90000"/>
              </a:lnSpc>
              <a:spcBef>
                <a:spcPct val="0"/>
              </a:spcBef>
              <a:spcAft>
                <a:spcPct val="0"/>
              </a:spcAft>
              <a:defRPr sz="4400">
                <a:solidFill>
                  <a:schemeClr val="tx2"/>
                </a:solidFill>
                <a:latin typeface="Times New Roman" charset="0"/>
              </a:defRPr>
            </a:lvl8pPr>
            <a:lvl9pPr marL="1828800" algn="l" rtl="0" eaLnBrk="0" fontAlgn="base" hangingPunct="0">
              <a:lnSpc>
                <a:spcPct val="90000"/>
              </a:lnSpc>
              <a:spcBef>
                <a:spcPct val="0"/>
              </a:spcBef>
              <a:spcAft>
                <a:spcPct val="0"/>
              </a:spcAft>
              <a:defRPr sz="4400">
                <a:solidFill>
                  <a:schemeClr val="tx2"/>
                </a:solidFill>
                <a:latin typeface="Times New Roman" charset="0"/>
              </a:defRPr>
            </a:lvl9pPr>
          </a:lstStyle>
          <a:p>
            <a:pPr algn="ctr" eaLnBrk="1" hangingPunct="1">
              <a:defRPr/>
            </a:pPr>
            <a:r>
              <a:rPr lang="en-US" sz="2800" b="1" dirty="0">
                <a:latin typeface="Helvetica" charset="0"/>
                <a:cs typeface="ＭＳ Ｐゴシック" charset="0"/>
              </a:rPr>
              <a:t>What questions do you have about this text?</a:t>
            </a:r>
            <a:endParaRPr lang="en-US" sz="3600" b="1" dirty="0">
              <a:latin typeface="Helvetica" charset="0"/>
              <a:cs typeface="ＭＳ Ｐゴシック" charset="0"/>
            </a:endParaRPr>
          </a:p>
        </p:txBody>
      </p:sp>
      <p:sp>
        <p:nvSpPr>
          <p:cNvPr id="11" name="Text Box 4"/>
          <p:cNvSpPr txBox="1">
            <a:spLocks noChangeArrowheads="1"/>
          </p:cNvSpPr>
          <p:nvPr/>
        </p:nvSpPr>
        <p:spPr bwMode="auto">
          <a:xfrm>
            <a:off x="8101013" y="76200"/>
            <a:ext cx="987425"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b="1">
                <a:solidFill>
                  <a:srgbClr val="FFFFFF"/>
                </a:solidFill>
                <a:latin typeface="Arial" charset="0"/>
                <a:cs typeface="Arial" charset="0"/>
              </a:rPr>
              <a:t>34a-b</a:t>
            </a:r>
            <a:endParaRPr lang="en-US">
              <a:solidFill>
                <a:srgbClr val="FFFFFF"/>
              </a:solidFill>
              <a:latin typeface="Arial" charset="0"/>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2930" name="Rectangle 2"/>
          <p:cNvSpPr>
            <a:spLocks noGrp="1" noChangeArrowheads="1"/>
          </p:cNvSpPr>
          <p:nvPr>
            <p:ph type="title"/>
          </p:nvPr>
        </p:nvSpPr>
        <p:spPr>
          <a:xfrm>
            <a:off x="685800" y="609600"/>
            <a:ext cx="7239000" cy="1143000"/>
          </a:xfrm>
        </p:spPr>
        <p:txBody>
          <a:bodyPr/>
          <a:lstStyle/>
          <a:p>
            <a:pPr eaLnBrk="1" hangingPunct="1">
              <a:defRPr/>
            </a:pPr>
            <a:r>
              <a:rPr lang="en-US"/>
              <a:t>Matthew 5:23-24</a:t>
            </a:r>
          </a:p>
        </p:txBody>
      </p:sp>
      <p:sp>
        <p:nvSpPr>
          <p:cNvPr id="267266" name="Rectangle 4"/>
          <p:cNvSpPr>
            <a:spLocks noChangeArrowheads="1"/>
          </p:cNvSpPr>
          <p:nvPr/>
        </p:nvSpPr>
        <p:spPr bwMode="auto">
          <a:xfrm>
            <a:off x="2133600" y="2133600"/>
            <a:ext cx="7010400" cy="449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lnSpc>
                <a:spcPct val="90000"/>
              </a:lnSpc>
              <a:spcBef>
                <a:spcPct val="20000"/>
              </a:spcBef>
            </a:pPr>
            <a:r>
              <a:rPr lang="ru-RU" sz="3200" b="1">
                <a:solidFill>
                  <a:srgbClr val="000000"/>
                </a:solidFill>
                <a:latin typeface="Trebuchet MS" charset="0"/>
              </a:rPr>
              <a:t>"</a:t>
            </a:r>
            <a:r>
              <a:rPr lang="en-US" sz="3200" b="1">
                <a:solidFill>
                  <a:srgbClr val="000000"/>
                </a:solidFill>
                <a:latin typeface="Trebuchet MS" charset="0"/>
              </a:rPr>
              <a:t>Therefore if you are presenting your offering at the altar, and there remember that your brother has something against you, leave your offering there before the altar and go; first be reconciled to your brother, and then come and present your offering.</a:t>
            </a:r>
            <a:r>
              <a:rPr lang="ru-RU" altLang="ja-JP" sz="3200" b="1">
                <a:solidFill>
                  <a:srgbClr val="000000"/>
                </a:solidFill>
                <a:latin typeface="Trebuchet MS" charset="0"/>
              </a:rPr>
              <a:t>"</a:t>
            </a:r>
            <a:endParaRPr lang="en-US" sz="3200" b="1">
              <a:solidFill>
                <a:srgbClr val="000000"/>
              </a:solidFill>
              <a:latin typeface="Trebuchet MS" charset="0"/>
            </a:endParaRPr>
          </a:p>
        </p:txBody>
      </p:sp>
      <p:sp>
        <p:nvSpPr>
          <p:cNvPr id="892934" name="Oval 6"/>
          <p:cNvSpPr>
            <a:spLocks noChangeArrowheads="1"/>
          </p:cNvSpPr>
          <p:nvPr/>
        </p:nvSpPr>
        <p:spPr bwMode="auto">
          <a:xfrm>
            <a:off x="4724400" y="2438400"/>
            <a:ext cx="2438400" cy="914400"/>
          </a:xfrm>
          <a:prstGeom prst="ellipse">
            <a:avLst/>
          </a:prstGeom>
          <a:noFill/>
          <a:ln w="76200">
            <a:solidFill>
              <a:srgbClr val="FFFF00"/>
            </a:solidFill>
            <a:round/>
            <a:headEnd/>
            <a:tailEnd/>
          </a:ln>
          <a:effectLst>
            <a:glow rad="101600">
              <a:schemeClr val="tx2">
                <a:alpha val="98000"/>
              </a:schemeClr>
            </a:glow>
          </a:effectLst>
          <a:extLst>
            <a:ext uri="{909E8E84-426E-40dd-AFC4-6F175D3DCCD1}">
              <a14:hiddenFill xmlns="" xmlns:a14="http://schemas.microsoft.com/office/drawing/2010/main">
                <a:solidFill>
                  <a:srgbClr val="FFFFFF"/>
                </a:solidFill>
              </a14:hiddenFill>
            </a:ext>
          </a:extLst>
        </p:spPr>
        <p:txBody>
          <a:bodyPr wrap="none" anchor="ctr"/>
          <a:lstStyle/>
          <a:p>
            <a:pPr algn="ctr">
              <a:defRPr/>
            </a:pPr>
            <a:endParaRPr lang="en-US" sz="2800">
              <a:solidFill>
                <a:srgbClr val="FFFF00"/>
              </a:solidFill>
              <a:effectLst>
                <a:glow rad="139700">
                  <a:schemeClr val="tx2"/>
                </a:glow>
              </a:effectLst>
              <a:latin typeface="Arial" charset="0"/>
            </a:endParaRPr>
          </a:p>
        </p:txBody>
      </p:sp>
      <p:sp>
        <p:nvSpPr>
          <p:cNvPr id="892935" name="Text Box 7"/>
          <p:cNvSpPr txBox="1">
            <a:spLocks noChangeArrowheads="1"/>
          </p:cNvSpPr>
          <p:nvPr/>
        </p:nvSpPr>
        <p:spPr bwMode="auto">
          <a:xfrm>
            <a:off x="6858000" y="1447800"/>
            <a:ext cx="933450" cy="1708150"/>
          </a:xfrm>
          <a:prstGeom prst="rect">
            <a:avLst/>
          </a:prstGeom>
          <a:noFill/>
          <a:ln>
            <a:noFill/>
          </a:ln>
          <a:effectLst/>
        </p:spPr>
        <p:txBody>
          <a:bodyPr wrap="none">
            <a:spAutoFit/>
          </a:bodyPr>
          <a:lstStyle/>
          <a:p>
            <a:pPr>
              <a:defRPr/>
            </a:pPr>
            <a:r>
              <a:rPr lang="en-US" sz="10600" dirty="0">
                <a:solidFill>
                  <a:srgbClr val="FFFF00"/>
                </a:solidFill>
                <a:effectLst>
                  <a:glow rad="139700">
                    <a:schemeClr val="tx2"/>
                  </a:glow>
                </a:effectLst>
                <a:latin typeface="Arial" charset="0"/>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92934"/>
                                        </p:tgtEl>
                                        <p:attrNameLst>
                                          <p:attrName>style.visibility</p:attrName>
                                        </p:attrNameLst>
                                      </p:cBhvr>
                                      <p:to>
                                        <p:strVal val="visible"/>
                                      </p:to>
                                    </p:set>
                                    <p:animEffect transition="in" filter="wipe(left)">
                                      <p:cBhvr>
                                        <p:cTn id="7" dur="500"/>
                                        <p:tgtEl>
                                          <p:spTgt spid="892934"/>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892935">
                                            <p:txEl>
                                              <p:pRg st="0" end="0"/>
                                            </p:txEl>
                                          </p:spTgt>
                                        </p:tgtEl>
                                        <p:attrNameLst>
                                          <p:attrName>style.visibility</p:attrName>
                                        </p:attrNameLst>
                                      </p:cBhvr>
                                      <p:to>
                                        <p:strVal val="visible"/>
                                      </p:to>
                                    </p:set>
                                    <p:animEffect transition="in" filter="wipe(left)">
                                      <p:cBhvr>
                                        <p:cTn id="11" dur="500"/>
                                        <p:tgtEl>
                                          <p:spTgt spid="89293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2934" grpId="0" animBg="1"/>
      <p:bldP spid="892935" grpId="0" build="p" autoUpdateAnimBg="0"/>
    </p:bld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2_Calm">
  <a:themeElements>
    <a:clrScheme name="Calm 1">
      <a:dk1>
        <a:srgbClr val="000000"/>
      </a:dk1>
      <a:lt1>
        <a:srgbClr val="FFFFFF"/>
      </a:lt1>
      <a:dk2>
        <a:srgbClr val="000066"/>
      </a:dk2>
      <a:lt2>
        <a:srgbClr val="FFCC66"/>
      </a:lt2>
      <a:accent1>
        <a:srgbClr val="C88500"/>
      </a:accent1>
      <a:accent2>
        <a:srgbClr val="966400"/>
      </a:accent2>
      <a:accent3>
        <a:srgbClr val="AAAAB8"/>
      </a:accent3>
      <a:accent4>
        <a:srgbClr val="DADADA"/>
      </a:accent4>
      <a:accent5>
        <a:srgbClr val="E0C2AA"/>
      </a:accent5>
      <a:accent6>
        <a:srgbClr val="875A00"/>
      </a:accent6>
      <a:hlink>
        <a:srgbClr val="FAA700"/>
      </a:hlink>
      <a:folHlink>
        <a:srgbClr val="FFDA91"/>
      </a:folHlink>
    </a:clrScheme>
    <a:fontScheme name="Calm">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Calm 1">
        <a:dk1>
          <a:srgbClr val="000000"/>
        </a:dk1>
        <a:lt1>
          <a:srgbClr val="FFFFFF"/>
        </a:lt1>
        <a:dk2>
          <a:srgbClr val="000066"/>
        </a:dk2>
        <a:lt2>
          <a:srgbClr val="FFCC66"/>
        </a:lt2>
        <a:accent1>
          <a:srgbClr val="C88500"/>
        </a:accent1>
        <a:accent2>
          <a:srgbClr val="966400"/>
        </a:accent2>
        <a:accent3>
          <a:srgbClr val="AAAAB8"/>
        </a:accent3>
        <a:accent4>
          <a:srgbClr val="DADADA"/>
        </a:accent4>
        <a:accent5>
          <a:srgbClr val="E0C2AA"/>
        </a:accent5>
        <a:accent6>
          <a:srgbClr val="875A00"/>
        </a:accent6>
        <a:hlink>
          <a:srgbClr val="FAA700"/>
        </a:hlink>
        <a:folHlink>
          <a:srgbClr val="FFDA91"/>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Default Design">
  <a:themeElements>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99CC00"/>
      </a:folHlink>
    </a:clrScheme>
    <a:fontScheme name="Default Design">
      <a:majorFont>
        <a:latin typeface="Arial"/>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tx1"/>
        </a:solidFill>
        <a:ln w="9525" cap="flat" cmpd="sng" algn="ctr">
          <a:solidFill>
            <a:schemeClr val="tx1"/>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Pulse">
  <a:themeElements>
    <a:clrScheme name="Pulse 2">
      <a:dk1>
        <a:srgbClr val="000000"/>
      </a:dk1>
      <a:lt1>
        <a:srgbClr val="FFFFFF"/>
      </a:lt1>
      <a:dk2>
        <a:srgbClr val="000066"/>
      </a:dk2>
      <a:lt2>
        <a:srgbClr val="FFCC66"/>
      </a:lt2>
      <a:accent1>
        <a:srgbClr val="FF9900"/>
      </a:accent1>
      <a:accent2>
        <a:srgbClr val="000044"/>
      </a:accent2>
      <a:accent3>
        <a:srgbClr val="AAAAB8"/>
      </a:accent3>
      <a:accent4>
        <a:srgbClr val="DADADA"/>
      </a:accent4>
      <a:accent5>
        <a:srgbClr val="FFCAAA"/>
      </a:accent5>
      <a:accent6>
        <a:srgbClr val="00003D"/>
      </a:accent6>
      <a:hlink>
        <a:srgbClr val="3366FF"/>
      </a:hlink>
      <a:folHlink>
        <a:srgbClr val="FFFF00"/>
      </a:folHlink>
    </a:clrScheme>
    <a:fontScheme name="Pulse">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Pulse 1">
        <a:dk1>
          <a:srgbClr val="000000"/>
        </a:dk1>
        <a:lt1>
          <a:srgbClr val="CCECFF"/>
        </a:lt1>
        <a:dk2>
          <a:srgbClr val="000066"/>
        </a:dk2>
        <a:lt2>
          <a:srgbClr val="6699FF"/>
        </a:lt2>
        <a:accent1>
          <a:srgbClr val="33CCCC"/>
        </a:accent1>
        <a:accent2>
          <a:srgbClr val="0099FF"/>
        </a:accent2>
        <a:accent3>
          <a:srgbClr val="E2F4FF"/>
        </a:accent3>
        <a:accent4>
          <a:srgbClr val="000000"/>
        </a:accent4>
        <a:accent5>
          <a:srgbClr val="ADE2E2"/>
        </a:accent5>
        <a:accent6>
          <a:srgbClr val="008AE7"/>
        </a:accent6>
        <a:hlink>
          <a:srgbClr val="FFFFFF"/>
        </a:hlink>
        <a:folHlink>
          <a:srgbClr val="3366FF"/>
        </a:folHlink>
      </a:clrScheme>
      <a:clrMap bg1="lt1" tx1="dk1" bg2="lt2" tx2="dk2" accent1="accent1" accent2="accent2" accent3="accent3" accent4="accent4" accent5="accent5" accent6="accent6" hlink="hlink" folHlink="folHlink"/>
    </a:extraClrScheme>
    <a:extraClrScheme>
      <a:clrScheme name="Pulse 2">
        <a:dk1>
          <a:srgbClr val="000000"/>
        </a:dk1>
        <a:lt1>
          <a:srgbClr val="FFFFFF"/>
        </a:lt1>
        <a:dk2>
          <a:srgbClr val="000066"/>
        </a:dk2>
        <a:lt2>
          <a:srgbClr val="FFCC66"/>
        </a:lt2>
        <a:accent1>
          <a:srgbClr val="FF9900"/>
        </a:accent1>
        <a:accent2>
          <a:srgbClr val="000044"/>
        </a:accent2>
        <a:accent3>
          <a:srgbClr val="AAAAB8"/>
        </a:accent3>
        <a:accent4>
          <a:srgbClr val="DADADA"/>
        </a:accent4>
        <a:accent5>
          <a:srgbClr val="FFCAAA"/>
        </a:accent5>
        <a:accent6>
          <a:srgbClr val="00003D"/>
        </a:accent6>
        <a:hlink>
          <a:srgbClr val="3366FF"/>
        </a:hlink>
        <a:folHlink>
          <a:srgbClr val="FFFF00"/>
        </a:folHlink>
      </a:clrScheme>
      <a:clrMap bg1="dk2" tx1="lt1" bg2="dk1" tx2="lt2" accent1="accent1" accent2="accent2" accent3="accent3" accent4="accent4" accent5="accent5" accent6="accent6" hlink="hlink" folHlink="folHlink"/>
    </a:extraClrScheme>
    <a:extraClrScheme>
      <a:clrScheme name="Pulse 3">
        <a:dk1>
          <a:srgbClr val="000000"/>
        </a:dk1>
        <a:lt1>
          <a:srgbClr val="FFFFFF"/>
        </a:lt1>
        <a:dk2>
          <a:srgbClr val="000000"/>
        </a:dk2>
        <a:lt2>
          <a:srgbClr val="DDDDDD"/>
        </a:lt2>
        <a:accent1>
          <a:srgbClr val="CBCBCB"/>
        </a:accent1>
        <a:accent2>
          <a:srgbClr val="C0C0C0"/>
        </a:accent2>
        <a:accent3>
          <a:srgbClr val="FFFFFF"/>
        </a:accent3>
        <a:accent4>
          <a:srgbClr val="000000"/>
        </a:accent4>
        <a:accent5>
          <a:srgbClr val="E2E2E2"/>
        </a:accent5>
        <a:accent6>
          <a:srgbClr val="AEAEAE"/>
        </a:accent6>
        <a:hlink>
          <a:srgbClr val="4D4D4D"/>
        </a:hlink>
        <a:folHlink>
          <a:srgbClr val="868686"/>
        </a:folHlink>
      </a:clrScheme>
      <a:clrMap bg1="lt1" tx1="dk1" bg2="lt2" tx2="dk2" accent1="accent1" accent2="accent2" accent3="accent3" accent4="accent4" accent5="accent5" accent6="accent6" hlink="hlink" folHlink="folHlink"/>
    </a:extraClrScheme>
    <a:extraClrScheme>
      <a:clrScheme name="Pulse 4">
        <a:dk1>
          <a:srgbClr val="000000"/>
        </a:dk1>
        <a:lt1>
          <a:srgbClr val="FFFFFF"/>
        </a:lt1>
        <a:dk2>
          <a:srgbClr val="660033"/>
        </a:dk2>
        <a:lt2>
          <a:srgbClr val="FFCC66"/>
        </a:lt2>
        <a:accent1>
          <a:srgbClr val="FF9900"/>
        </a:accent1>
        <a:accent2>
          <a:srgbClr val="440022"/>
        </a:accent2>
        <a:accent3>
          <a:srgbClr val="B8AAAD"/>
        </a:accent3>
        <a:accent4>
          <a:srgbClr val="DADADA"/>
        </a:accent4>
        <a:accent5>
          <a:srgbClr val="FFCAAA"/>
        </a:accent5>
        <a:accent6>
          <a:srgbClr val="3D001E"/>
        </a:accent6>
        <a:hlink>
          <a:srgbClr val="B20059"/>
        </a:hlink>
        <a:folHlink>
          <a:srgbClr val="FF6699"/>
        </a:folHlink>
      </a:clrScheme>
      <a:clrMap bg1="dk2" tx1="lt1" bg2="dk1" tx2="lt2" accent1="accent1" accent2="accent2" accent3="accent3" accent4="accent4" accent5="accent5" accent6="accent6" hlink="hlink" folHlink="folHlink"/>
    </a:extraClrScheme>
    <a:extraClrScheme>
      <a:clrScheme name="Pulse 5">
        <a:dk1>
          <a:srgbClr val="000000"/>
        </a:dk1>
        <a:lt1>
          <a:srgbClr val="FFFFFF"/>
        </a:lt1>
        <a:dk2>
          <a:srgbClr val="663300"/>
        </a:dk2>
        <a:lt2>
          <a:srgbClr val="FFCC66"/>
        </a:lt2>
        <a:accent1>
          <a:srgbClr val="FF9900"/>
        </a:accent1>
        <a:accent2>
          <a:srgbClr val="361B00"/>
        </a:accent2>
        <a:accent3>
          <a:srgbClr val="B8ADAA"/>
        </a:accent3>
        <a:accent4>
          <a:srgbClr val="DADADA"/>
        </a:accent4>
        <a:accent5>
          <a:srgbClr val="FFCAAA"/>
        </a:accent5>
        <a:accent6>
          <a:srgbClr val="301700"/>
        </a:accent6>
        <a:hlink>
          <a:srgbClr val="996633"/>
        </a:hlink>
        <a:folHlink>
          <a:srgbClr val="FF6699"/>
        </a:folHlink>
      </a:clrScheme>
      <a:clrMap bg1="dk2" tx1="lt1" bg2="dk1" tx2="lt2" accent1="accent1" accent2="accent2" accent3="accent3" accent4="accent4" accent5="accent5" accent6="accent6" hlink="hlink" folHlink="folHlink"/>
    </a:extraClrScheme>
    <a:extraClrScheme>
      <a:clrScheme name="Pulse 6">
        <a:dk1>
          <a:srgbClr val="000000"/>
        </a:dk1>
        <a:lt1>
          <a:srgbClr val="FFFFFF"/>
        </a:lt1>
        <a:dk2>
          <a:srgbClr val="003300"/>
        </a:dk2>
        <a:lt2>
          <a:srgbClr val="FFCC66"/>
        </a:lt2>
        <a:accent1>
          <a:srgbClr val="CC9900"/>
        </a:accent1>
        <a:accent2>
          <a:srgbClr val="001600"/>
        </a:accent2>
        <a:accent3>
          <a:srgbClr val="AAADAA"/>
        </a:accent3>
        <a:accent4>
          <a:srgbClr val="DADADA"/>
        </a:accent4>
        <a:accent5>
          <a:srgbClr val="E2CAAA"/>
        </a:accent5>
        <a:accent6>
          <a:srgbClr val="001300"/>
        </a:accent6>
        <a:hlink>
          <a:srgbClr val="006600"/>
        </a:hlink>
        <a:folHlink>
          <a:srgbClr val="009999"/>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Skyline">
  <a:themeElements>
    <a:clrScheme name="Skyline 2">
      <a:dk1>
        <a:srgbClr val="000000"/>
      </a:dk1>
      <a:lt1>
        <a:srgbClr val="2A3377"/>
      </a:lt1>
      <a:dk2>
        <a:srgbClr val="000000"/>
      </a:dk2>
      <a:lt2>
        <a:srgbClr val="808080"/>
      </a:lt2>
      <a:accent1>
        <a:srgbClr val="99CCFF"/>
      </a:accent1>
      <a:accent2>
        <a:srgbClr val="CCCCFF"/>
      </a:accent2>
      <a:accent3>
        <a:srgbClr val="ACADBD"/>
      </a:accent3>
      <a:accent4>
        <a:srgbClr val="000000"/>
      </a:accent4>
      <a:accent5>
        <a:srgbClr val="CAE2FF"/>
      </a:accent5>
      <a:accent6>
        <a:srgbClr val="B9B9E7"/>
      </a:accent6>
      <a:hlink>
        <a:srgbClr val="3333CC"/>
      </a:hlink>
      <a:folHlink>
        <a:srgbClr val="AF67FF"/>
      </a:folHlink>
    </a:clrScheme>
    <a:fontScheme name="Skyline">
      <a:majorFont>
        <a:latin typeface="Trebuchet MS"/>
        <a:ea typeface="ＭＳ Ｐゴシック"/>
        <a:cs typeface="ＭＳ Ｐゴシック"/>
      </a:majorFont>
      <a:minorFont>
        <a:latin typeface="Trebuchet MS"/>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Skyline 1">
        <a:dk1>
          <a:srgbClr val="000000"/>
        </a:dk1>
        <a:lt1>
          <a:srgbClr val="2A3377"/>
        </a:lt1>
        <a:dk2>
          <a:srgbClr val="000000"/>
        </a:dk2>
        <a:lt2>
          <a:srgbClr val="808080"/>
        </a:lt2>
        <a:accent1>
          <a:srgbClr val="BBE0E3"/>
        </a:accent1>
        <a:accent2>
          <a:srgbClr val="333399"/>
        </a:accent2>
        <a:accent3>
          <a:srgbClr val="ACADBD"/>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kyline 2">
        <a:dk1>
          <a:srgbClr val="000000"/>
        </a:dk1>
        <a:lt1>
          <a:srgbClr val="2A3377"/>
        </a:lt1>
        <a:dk2>
          <a:srgbClr val="000000"/>
        </a:dk2>
        <a:lt2>
          <a:srgbClr val="808080"/>
        </a:lt2>
        <a:accent1>
          <a:srgbClr val="99CCFF"/>
        </a:accent1>
        <a:accent2>
          <a:srgbClr val="CCCCFF"/>
        </a:accent2>
        <a:accent3>
          <a:srgbClr val="ACADBD"/>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kyline 3">
        <a:dk1>
          <a:srgbClr val="000000"/>
        </a:dk1>
        <a:lt1>
          <a:srgbClr val="2A3377"/>
        </a:lt1>
        <a:dk2>
          <a:srgbClr val="000000"/>
        </a:dk2>
        <a:lt2>
          <a:srgbClr val="969696"/>
        </a:lt2>
        <a:accent1>
          <a:srgbClr val="FFFFFF"/>
        </a:accent1>
        <a:accent2>
          <a:srgbClr val="8DC6FF"/>
        </a:accent2>
        <a:accent3>
          <a:srgbClr val="ACADBD"/>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_Default Design">
  <a:themeElements>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99CC00"/>
      </a:folHlink>
    </a:clrScheme>
    <a:fontScheme name="Default Design">
      <a:majorFont>
        <a:latin typeface="Arial"/>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Schmooze">
  <a:themeElements>
    <a:clrScheme name="Schmooze 1">
      <a:dk1>
        <a:srgbClr val="3E3E5C"/>
      </a:dk1>
      <a:lt1>
        <a:srgbClr val="BBE0E3"/>
      </a:lt1>
      <a:dk2>
        <a:srgbClr val="21239A"/>
      </a:dk2>
      <a:lt2>
        <a:srgbClr val="FFFFFF"/>
      </a:lt2>
      <a:accent1>
        <a:srgbClr val="60597B"/>
      </a:accent1>
      <a:accent2>
        <a:srgbClr val="6666FF"/>
      </a:accent2>
      <a:accent3>
        <a:srgbClr val="ABACCA"/>
      </a:accent3>
      <a:accent4>
        <a:srgbClr val="9FBFC2"/>
      </a:accent4>
      <a:accent5>
        <a:srgbClr val="B6B5BF"/>
      </a:accent5>
      <a:accent6>
        <a:srgbClr val="5C5CE7"/>
      </a:accent6>
      <a:hlink>
        <a:srgbClr val="99CCFF"/>
      </a:hlink>
      <a:folHlink>
        <a:srgbClr val="FFFF99"/>
      </a:folHlink>
    </a:clrScheme>
    <a:fontScheme name="Schmooze">
      <a:majorFont>
        <a:latin typeface="Helvetica"/>
        <a:ea typeface="ＭＳ Ｐゴシック"/>
        <a:cs typeface="ＭＳ Ｐゴシック"/>
      </a:majorFont>
      <a:minorFont>
        <a:latin typeface="Helvetic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Schmooze 1">
        <a:dk1>
          <a:srgbClr val="3E3E5C"/>
        </a:dk1>
        <a:lt1>
          <a:srgbClr val="BBE0E3"/>
        </a:lt1>
        <a:dk2>
          <a:srgbClr val="21239A"/>
        </a:dk2>
        <a:lt2>
          <a:srgbClr val="FFFFFF"/>
        </a:lt2>
        <a:accent1>
          <a:srgbClr val="60597B"/>
        </a:accent1>
        <a:accent2>
          <a:srgbClr val="6666FF"/>
        </a:accent2>
        <a:accent3>
          <a:srgbClr val="ABACCA"/>
        </a:accent3>
        <a:accent4>
          <a:srgbClr val="9FBFC2"/>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chmooze 2">
        <a:dk1>
          <a:srgbClr val="808080"/>
        </a:dk1>
        <a:lt1>
          <a:srgbClr val="FFFFFF"/>
        </a:lt1>
        <a:dk2>
          <a:srgbClr val="21239A"/>
        </a:dk2>
        <a:lt2>
          <a:srgbClr val="FFFFFF"/>
        </a:lt2>
        <a:accent1>
          <a:srgbClr val="3366CC"/>
        </a:accent1>
        <a:accent2>
          <a:srgbClr val="CCCCFF"/>
        </a:accent2>
        <a:accent3>
          <a:srgbClr val="ABACCA"/>
        </a:accent3>
        <a:accent4>
          <a:srgbClr val="DADADA"/>
        </a:accent4>
        <a:accent5>
          <a:srgbClr val="ADB8E2"/>
        </a:accent5>
        <a:accent6>
          <a:srgbClr val="B9B9E7"/>
        </a:accent6>
        <a:hlink>
          <a:srgbClr val="3333CC"/>
        </a:hlink>
        <a:folHlink>
          <a:srgbClr val="AF67FF"/>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Expedition">
  <a:themeElements>
    <a:clrScheme name="Expedition 2">
      <a:dk1>
        <a:srgbClr val="000000"/>
      </a:dk1>
      <a:lt1>
        <a:srgbClr val="FFFFFF"/>
      </a:lt1>
      <a:dk2>
        <a:srgbClr val="482400"/>
      </a:dk2>
      <a:lt2>
        <a:srgbClr val="808080"/>
      </a:lt2>
      <a:accent1>
        <a:srgbClr val="DFD6C3"/>
      </a:accent1>
      <a:accent2>
        <a:srgbClr val="D69B80"/>
      </a:accent2>
      <a:accent3>
        <a:srgbClr val="FFFFFF"/>
      </a:accent3>
      <a:accent4>
        <a:srgbClr val="000000"/>
      </a:accent4>
      <a:accent5>
        <a:srgbClr val="ECE8DE"/>
      </a:accent5>
      <a:accent6>
        <a:srgbClr val="C28C73"/>
      </a:accent6>
      <a:hlink>
        <a:srgbClr val="993300"/>
      </a:hlink>
      <a:folHlink>
        <a:srgbClr val="666600"/>
      </a:folHlink>
    </a:clrScheme>
    <a:fontScheme name="Expedition">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Expedition 1">
        <a:dk1>
          <a:srgbClr val="000000"/>
        </a:dk1>
        <a:lt1>
          <a:srgbClr val="A7947B"/>
        </a:lt1>
        <a:dk2>
          <a:srgbClr val="482400"/>
        </a:dk2>
        <a:lt2>
          <a:srgbClr val="808080"/>
        </a:lt2>
        <a:accent1>
          <a:srgbClr val="DFD6C3"/>
        </a:accent1>
        <a:accent2>
          <a:srgbClr val="D69B80"/>
        </a:accent2>
        <a:accent3>
          <a:srgbClr val="D0C8BF"/>
        </a:accent3>
        <a:accent4>
          <a:srgbClr val="000000"/>
        </a:accent4>
        <a:accent5>
          <a:srgbClr val="ECE8DE"/>
        </a:accent5>
        <a:accent6>
          <a:srgbClr val="C28C73"/>
        </a:accent6>
        <a:hlink>
          <a:srgbClr val="993300"/>
        </a:hlink>
        <a:folHlink>
          <a:srgbClr val="666600"/>
        </a:folHlink>
      </a:clrScheme>
      <a:clrMap bg1="lt1" tx1="dk1" bg2="lt2" tx2="dk2" accent1="accent1" accent2="accent2" accent3="accent3" accent4="accent4" accent5="accent5" accent6="accent6" hlink="hlink" folHlink="folHlink"/>
    </a:extraClrScheme>
    <a:extraClrScheme>
      <a:clrScheme name="Expedition 2">
        <a:dk1>
          <a:srgbClr val="000000"/>
        </a:dk1>
        <a:lt1>
          <a:srgbClr val="FFFFFF"/>
        </a:lt1>
        <a:dk2>
          <a:srgbClr val="482400"/>
        </a:dk2>
        <a:lt2>
          <a:srgbClr val="808080"/>
        </a:lt2>
        <a:accent1>
          <a:srgbClr val="DFD6C3"/>
        </a:accent1>
        <a:accent2>
          <a:srgbClr val="D69B80"/>
        </a:accent2>
        <a:accent3>
          <a:srgbClr val="FFFFFF"/>
        </a:accent3>
        <a:accent4>
          <a:srgbClr val="000000"/>
        </a:accent4>
        <a:accent5>
          <a:srgbClr val="ECE8DE"/>
        </a:accent5>
        <a:accent6>
          <a:srgbClr val="C28C73"/>
        </a:accent6>
        <a:hlink>
          <a:srgbClr val="993300"/>
        </a:hlink>
        <a:folHlink>
          <a:srgbClr val="666600"/>
        </a:folHlink>
      </a:clrScheme>
      <a:clrMap bg1="lt1" tx1="dk1" bg2="lt2" tx2="dk2" accent1="accent1" accent2="accent2" accent3="accent3" accent4="accent4" accent5="accent5" accent6="accent6" hlink="hlink" folHlink="folHlink"/>
    </a:extraClrScheme>
    <a:extraClrScheme>
      <a:clrScheme name="Expedition 3">
        <a:dk1>
          <a:srgbClr val="000000"/>
        </a:dk1>
        <a:lt1>
          <a:srgbClr val="FFFFFF"/>
        </a:lt1>
        <a:dk2>
          <a:srgbClr val="000000"/>
        </a:dk2>
        <a:lt2>
          <a:srgbClr val="333333"/>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Expedition 4">
        <a:dk1>
          <a:srgbClr val="000000"/>
        </a:dk1>
        <a:lt1>
          <a:srgbClr val="9D7643"/>
        </a:lt1>
        <a:dk2>
          <a:srgbClr val="FFFFFF"/>
        </a:dk2>
        <a:lt2>
          <a:srgbClr val="554025"/>
        </a:lt2>
        <a:accent1>
          <a:srgbClr val="CAA966"/>
        </a:accent1>
        <a:accent2>
          <a:srgbClr val="8488AC"/>
        </a:accent2>
        <a:accent3>
          <a:srgbClr val="CCBDB0"/>
        </a:accent3>
        <a:accent4>
          <a:srgbClr val="000000"/>
        </a:accent4>
        <a:accent5>
          <a:srgbClr val="E1D1B8"/>
        </a:accent5>
        <a:accent6>
          <a:srgbClr val="777B9B"/>
        </a:accent6>
        <a:hlink>
          <a:srgbClr val="993300"/>
        </a:hlink>
        <a:folHlink>
          <a:srgbClr val="666600"/>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Alchemy">
  <a:themeElements>
    <a:clrScheme name="Alchemy 1">
      <a:dk1>
        <a:srgbClr val="808080"/>
      </a:dk1>
      <a:lt1>
        <a:srgbClr val="FFFF00"/>
      </a:lt1>
      <a:dk2>
        <a:srgbClr val="1F0769"/>
      </a:dk2>
      <a:lt2>
        <a:srgbClr val="FFFF00"/>
      </a:lt2>
      <a:accent1>
        <a:srgbClr val="821109"/>
      </a:accent1>
      <a:accent2>
        <a:srgbClr val="3C3DB8"/>
      </a:accent2>
      <a:accent3>
        <a:srgbClr val="ABAAB9"/>
      </a:accent3>
      <a:accent4>
        <a:srgbClr val="DADA00"/>
      </a:accent4>
      <a:accent5>
        <a:srgbClr val="C1AAAA"/>
      </a:accent5>
      <a:accent6>
        <a:srgbClr val="3536A6"/>
      </a:accent6>
      <a:hlink>
        <a:srgbClr val="009999"/>
      </a:hlink>
      <a:folHlink>
        <a:srgbClr val="99CC00"/>
      </a:folHlink>
    </a:clrScheme>
    <a:fontScheme name="Alchemy">
      <a:majorFont>
        <a:latin typeface="Verdana"/>
        <a:ea typeface="Osaka"/>
        <a:cs typeface="Osaka"/>
      </a:majorFont>
      <a:minorFont>
        <a:latin typeface="Verdana"/>
        <a:ea typeface="Osaka"/>
        <a:cs typeface="Osak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Alchemy 1">
        <a:dk1>
          <a:srgbClr val="808080"/>
        </a:dk1>
        <a:lt1>
          <a:srgbClr val="FFFF00"/>
        </a:lt1>
        <a:dk2>
          <a:srgbClr val="1F0769"/>
        </a:dk2>
        <a:lt2>
          <a:srgbClr val="FFFF00"/>
        </a:lt2>
        <a:accent1>
          <a:srgbClr val="821109"/>
        </a:accent1>
        <a:accent2>
          <a:srgbClr val="3C3DB8"/>
        </a:accent2>
        <a:accent3>
          <a:srgbClr val="ABAAB9"/>
        </a:accent3>
        <a:accent4>
          <a:srgbClr val="DADA00"/>
        </a:accent4>
        <a:accent5>
          <a:srgbClr val="C1AAAA"/>
        </a:accent5>
        <a:accent6>
          <a:srgbClr val="3536A6"/>
        </a:accent6>
        <a:hlink>
          <a:srgbClr val="009999"/>
        </a:hlink>
        <a:folHlink>
          <a:srgbClr val="99CC00"/>
        </a:folHlink>
      </a:clrScheme>
      <a:clrMap bg1="dk2" tx1="lt1" bg2="dk1" tx2="lt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Blends">
  <a:themeElements>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2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untitled 1">
  <a:themeElements>
    <a:clrScheme name="">
      <a:dk1>
        <a:srgbClr val="000000"/>
      </a:dk1>
      <a:lt1>
        <a:srgbClr val="FFFFFF"/>
      </a:lt1>
      <a:dk2>
        <a:srgbClr val="000066"/>
      </a:dk2>
      <a:lt2>
        <a:srgbClr val="FFFF00"/>
      </a:lt2>
      <a:accent1>
        <a:srgbClr val="FF00FF"/>
      </a:accent1>
      <a:accent2>
        <a:srgbClr val="FF8000"/>
      </a:accent2>
      <a:accent3>
        <a:srgbClr val="AAAAB8"/>
      </a:accent3>
      <a:accent4>
        <a:srgbClr val="DADADA"/>
      </a:accent4>
      <a:accent5>
        <a:srgbClr val="FFAAFF"/>
      </a:accent5>
      <a:accent6>
        <a:srgbClr val="E77300"/>
      </a:accent6>
      <a:hlink>
        <a:srgbClr val="00FF00"/>
      </a:hlink>
      <a:folHlink>
        <a:srgbClr val="C0FFFF"/>
      </a:folHlink>
    </a:clrScheme>
    <a:fontScheme name="untitled 1">
      <a:majorFont>
        <a:latin typeface="Times"/>
        <a:ea typeface=""/>
        <a:cs typeface=""/>
      </a:majorFont>
      <a:minorFont>
        <a:latin typeface="Book Antiqu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untitled 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ntitled 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ntitled 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ntitled 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ntitled 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ntitled 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ntitled 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1_Schmooze">
  <a:themeElements>
    <a:clrScheme name="Schmooze 1">
      <a:dk1>
        <a:srgbClr val="3E3E5C"/>
      </a:dk1>
      <a:lt1>
        <a:srgbClr val="BBE0E3"/>
      </a:lt1>
      <a:dk2>
        <a:srgbClr val="21239A"/>
      </a:dk2>
      <a:lt2>
        <a:srgbClr val="FFFFFF"/>
      </a:lt2>
      <a:accent1>
        <a:srgbClr val="60597B"/>
      </a:accent1>
      <a:accent2>
        <a:srgbClr val="6666FF"/>
      </a:accent2>
      <a:accent3>
        <a:srgbClr val="ABACCA"/>
      </a:accent3>
      <a:accent4>
        <a:srgbClr val="9FBFC2"/>
      </a:accent4>
      <a:accent5>
        <a:srgbClr val="B6B5BF"/>
      </a:accent5>
      <a:accent6>
        <a:srgbClr val="5C5CE7"/>
      </a:accent6>
      <a:hlink>
        <a:srgbClr val="99CCFF"/>
      </a:hlink>
      <a:folHlink>
        <a:srgbClr val="FFFF99"/>
      </a:folHlink>
    </a:clrScheme>
    <a:fontScheme name="Schmooze">
      <a:majorFont>
        <a:latin typeface="Helvetica"/>
        <a:ea typeface="ＭＳ Ｐゴシック"/>
        <a:cs typeface="ＭＳ Ｐゴシック"/>
      </a:majorFont>
      <a:minorFont>
        <a:latin typeface="Helvetic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Schmooze 1">
        <a:dk1>
          <a:srgbClr val="3E3E5C"/>
        </a:dk1>
        <a:lt1>
          <a:srgbClr val="BBE0E3"/>
        </a:lt1>
        <a:dk2>
          <a:srgbClr val="21239A"/>
        </a:dk2>
        <a:lt2>
          <a:srgbClr val="FFFFFF"/>
        </a:lt2>
        <a:accent1>
          <a:srgbClr val="60597B"/>
        </a:accent1>
        <a:accent2>
          <a:srgbClr val="6666FF"/>
        </a:accent2>
        <a:accent3>
          <a:srgbClr val="ABACCA"/>
        </a:accent3>
        <a:accent4>
          <a:srgbClr val="9FBFC2"/>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chmooze 2">
        <a:dk1>
          <a:srgbClr val="808080"/>
        </a:dk1>
        <a:lt1>
          <a:srgbClr val="FFFFFF"/>
        </a:lt1>
        <a:dk2>
          <a:srgbClr val="21239A"/>
        </a:dk2>
        <a:lt2>
          <a:srgbClr val="FFFFFF"/>
        </a:lt2>
        <a:accent1>
          <a:srgbClr val="3366CC"/>
        </a:accent1>
        <a:accent2>
          <a:srgbClr val="CCCCFF"/>
        </a:accent2>
        <a:accent3>
          <a:srgbClr val="ABACCA"/>
        </a:accent3>
        <a:accent4>
          <a:srgbClr val="DADADA"/>
        </a:accent4>
        <a:accent5>
          <a:srgbClr val="ADB8E2"/>
        </a:accent5>
        <a:accent6>
          <a:srgbClr val="B9B9E7"/>
        </a:accent6>
        <a:hlink>
          <a:srgbClr val="3333CC"/>
        </a:hlink>
        <a:folHlink>
          <a:srgbClr val="AF67FF"/>
        </a:folHlink>
      </a:clrScheme>
      <a:clrMap bg1="dk2" tx1="lt1" bg2="dk1" tx2="lt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Justice">
  <a:themeElements>
    <a:clrScheme name="Justice 3">
      <a:dk1>
        <a:srgbClr val="000000"/>
      </a:dk1>
      <a:lt1>
        <a:srgbClr val="959380"/>
      </a:lt1>
      <a:dk2>
        <a:srgbClr val="000000"/>
      </a:dk2>
      <a:lt2>
        <a:srgbClr val="808080"/>
      </a:lt2>
      <a:accent1>
        <a:srgbClr val="99CCFF"/>
      </a:accent1>
      <a:accent2>
        <a:srgbClr val="CCCCFF"/>
      </a:accent2>
      <a:accent3>
        <a:srgbClr val="C8C8C0"/>
      </a:accent3>
      <a:accent4>
        <a:srgbClr val="000000"/>
      </a:accent4>
      <a:accent5>
        <a:srgbClr val="CAE2FF"/>
      </a:accent5>
      <a:accent6>
        <a:srgbClr val="B9B9E7"/>
      </a:accent6>
      <a:hlink>
        <a:srgbClr val="3333CC"/>
      </a:hlink>
      <a:folHlink>
        <a:srgbClr val="AF67FF"/>
      </a:folHlink>
    </a:clrScheme>
    <a:fontScheme name="Justice">
      <a:majorFont>
        <a:latin typeface="Copperplate Gothic Light"/>
        <a:ea typeface="ヒラギノ角ゴ Pro W3"/>
        <a:cs typeface="ヒラギノ角ゴ Pro W3"/>
      </a:majorFont>
      <a:minorFont>
        <a:latin typeface="Arial"/>
        <a:ea typeface="ヒラギノ角ゴ Pro W3"/>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Justice 1">
        <a:dk1>
          <a:srgbClr val="000000"/>
        </a:dk1>
        <a:lt1>
          <a:srgbClr val="959380"/>
        </a:lt1>
        <a:dk2>
          <a:srgbClr val="000000"/>
        </a:dk2>
        <a:lt2>
          <a:srgbClr val="808080"/>
        </a:lt2>
        <a:accent1>
          <a:srgbClr val="BBE0E3"/>
        </a:accent1>
        <a:accent2>
          <a:srgbClr val="333399"/>
        </a:accent2>
        <a:accent3>
          <a:srgbClr val="C8C8C0"/>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Justice 2">
        <a:dk1>
          <a:srgbClr val="000000"/>
        </a:dk1>
        <a:lt1>
          <a:srgbClr val="959380"/>
        </a:lt1>
        <a:dk2>
          <a:srgbClr val="000000"/>
        </a:dk2>
        <a:lt2>
          <a:srgbClr val="969696"/>
        </a:lt2>
        <a:accent1>
          <a:srgbClr val="FBDF53"/>
        </a:accent1>
        <a:accent2>
          <a:srgbClr val="FF9966"/>
        </a:accent2>
        <a:accent3>
          <a:srgbClr val="C8C8C0"/>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Justice 3">
        <a:dk1>
          <a:srgbClr val="000000"/>
        </a:dk1>
        <a:lt1>
          <a:srgbClr val="959380"/>
        </a:lt1>
        <a:dk2>
          <a:srgbClr val="000000"/>
        </a:dk2>
        <a:lt2>
          <a:srgbClr val="808080"/>
        </a:lt2>
        <a:accent1>
          <a:srgbClr val="99CCFF"/>
        </a:accent1>
        <a:accent2>
          <a:srgbClr val="CCCCFF"/>
        </a:accent2>
        <a:accent3>
          <a:srgbClr val="C8C8C0"/>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Justice 4">
        <a:dk1>
          <a:srgbClr val="000000"/>
        </a:dk1>
        <a:lt1>
          <a:srgbClr val="959380"/>
        </a:lt1>
        <a:dk2>
          <a:srgbClr val="000000"/>
        </a:dk2>
        <a:lt2>
          <a:srgbClr val="333333"/>
        </a:lt2>
        <a:accent1>
          <a:srgbClr val="8C7B70"/>
        </a:accent1>
        <a:accent2>
          <a:srgbClr val="8F5F2F"/>
        </a:accent2>
        <a:accent3>
          <a:srgbClr val="C8C8C0"/>
        </a:accent3>
        <a:accent4>
          <a:srgbClr val="000000"/>
        </a:accent4>
        <a:accent5>
          <a:srgbClr val="C5BFBB"/>
        </a:accent5>
        <a:accent6>
          <a:srgbClr val="81552A"/>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1_Blends">
  <a:themeElements>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Network">
  <a:themeElements>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Network">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Network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Network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Network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Network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Network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Network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Network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Network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Network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Bar Code">
  <a:themeElements>
    <a:clrScheme name="">
      <a:dk1>
        <a:srgbClr val="808080"/>
      </a:dk1>
      <a:lt1>
        <a:srgbClr val="FFFFFF"/>
      </a:lt1>
      <a:dk2>
        <a:srgbClr val="000000"/>
      </a:dk2>
      <a:lt2>
        <a:srgbClr val="FFFFFF"/>
      </a:lt2>
      <a:accent1>
        <a:srgbClr val="FF6600"/>
      </a:accent1>
      <a:accent2>
        <a:srgbClr val="99CC00"/>
      </a:accent2>
      <a:accent3>
        <a:srgbClr val="AAAAAA"/>
      </a:accent3>
      <a:accent4>
        <a:srgbClr val="DADADA"/>
      </a:accent4>
      <a:accent5>
        <a:srgbClr val="FFB8AA"/>
      </a:accent5>
      <a:accent6>
        <a:srgbClr val="8AB900"/>
      </a:accent6>
      <a:hlink>
        <a:srgbClr val="960000"/>
      </a:hlink>
      <a:folHlink>
        <a:srgbClr val="4068AC"/>
      </a:folHlink>
    </a:clrScheme>
    <a:fontScheme name="Bar Code">
      <a:majorFont>
        <a:latin typeface="Helvetica"/>
        <a:ea typeface="Osaka"/>
        <a:cs typeface="Osaka"/>
      </a:majorFont>
      <a:minorFont>
        <a:latin typeface="Helvetica"/>
        <a:ea typeface="Osaka"/>
        <a:cs typeface="Osak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Bar Co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ar Co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ar Co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ar Co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ar Co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ar Co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ar Cod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ar Co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ar Co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ar Co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ar Co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ar Co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Calm">
  <a:themeElements>
    <a:clrScheme name="Calm 1">
      <a:dk1>
        <a:srgbClr val="000000"/>
      </a:dk1>
      <a:lt1>
        <a:srgbClr val="FFFFFF"/>
      </a:lt1>
      <a:dk2>
        <a:srgbClr val="000066"/>
      </a:dk2>
      <a:lt2>
        <a:srgbClr val="FFCC66"/>
      </a:lt2>
      <a:accent1>
        <a:srgbClr val="C88500"/>
      </a:accent1>
      <a:accent2>
        <a:srgbClr val="966400"/>
      </a:accent2>
      <a:accent3>
        <a:srgbClr val="AAAAB8"/>
      </a:accent3>
      <a:accent4>
        <a:srgbClr val="DADADA"/>
      </a:accent4>
      <a:accent5>
        <a:srgbClr val="E0C2AA"/>
      </a:accent5>
      <a:accent6>
        <a:srgbClr val="875A00"/>
      </a:accent6>
      <a:hlink>
        <a:srgbClr val="FAA700"/>
      </a:hlink>
      <a:folHlink>
        <a:srgbClr val="FFDA91"/>
      </a:folHlink>
    </a:clrScheme>
    <a:fontScheme name="Calm">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Calm 1">
        <a:dk1>
          <a:srgbClr val="000000"/>
        </a:dk1>
        <a:lt1>
          <a:srgbClr val="FFFFFF"/>
        </a:lt1>
        <a:dk2>
          <a:srgbClr val="000066"/>
        </a:dk2>
        <a:lt2>
          <a:srgbClr val="FFCC66"/>
        </a:lt2>
        <a:accent1>
          <a:srgbClr val="C88500"/>
        </a:accent1>
        <a:accent2>
          <a:srgbClr val="966400"/>
        </a:accent2>
        <a:accent3>
          <a:srgbClr val="AAAAB8"/>
        </a:accent3>
        <a:accent4>
          <a:srgbClr val="DADADA"/>
        </a:accent4>
        <a:accent5>
          <a:srgbClr val="E0C2AA"/>
        </a:accent5>
        <a:accent6>
          <a:srgbClr val="875A00"/>
        </a:accent6>
        <a:hlink>
          <a:srgbClr val="FAA700"/>
        </a:hlink>
        <a:folHlink>
          <a:srgbClr val="FFDA91"/>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Bold Stripes">
  <a:themeElements>
    <a:clrScheme name="Bold Stripes 2">
      <a:dk1>
        <a:srgbClr val="000000"/>
      </a:dk1>
      <a:lt1>
        <a:srgbClr val="EAEAEA"/>
      </a:lt1>
      <a:dk2>
        <a:srgbClr val="003366"/>
      </a:dk2>
      <a:lt2>
        <a:srgbClr val="EAEAEA"/>
      </a:lt2>
      <a:accent1>
        <a:srgbClr val="FFFFFF"/>
      </a:accent1>
      <a:accent2>
        <a:srgbClr val="DDDDDD"/>
      </a:accent2>
      <a:accent3>
        <a:srgbClr val="F3F3F3"/>
      </a:accent3>
      <a:accent4>
        <a:srgbClr val="000000"/>
      </a:accent4>
      <a:accent5>
        <a:srgbClr val="FFFFFF"/>
      </a:accent5>
      <a:accent6>
        <a:srgbClr val="C8C8C8"/>
      </a:accent6>
      <a:hlink>
        <a:srgbClr val="336699"/>
      </a:hlink>
      <a:folHlink>
        <a:srgbClr val="9A0000"/>
      </a:folHlink>
    </a:clrScheme>
    <a:fontScheme name="Bold Stripes">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Bold Stripes 1">
        <a:dk1>
          <a:srgbClr val="356677"/>
        </a:dk1>
        <a:lt1>
          <a:srgbClr val="FFFFFF"/>
        </a:lt1>
        <a:dk2>
          <a:srgbClr val="3E798E"/>
        </a:dk2>
        <a:lt2>
          <a:srgbClr val="FFFFCC"/>
        </a:lt2>
        <a:accent1>
          <a:srgbClr val="7FA0B1"/>
        </a:accent1>
        <a:accent2>
          <a:srgbClr val="3A7184"/>
        </a:accent2>
        <a:accent3>
          <a:srgbClr val="AFBEC6"/>
        </a:accent3>
        <a:accent4>
          <a:srgbClr val="DADADA"/>
        </a:accent4>
        <a:accent5>
          <a:srgbClr val="C0CDD5"/>
        </a:accent5>
        <a:accent6>
          <a:srgbClr val="346677"/>
        </a:accent6>
        <a:hlink>
          <a:srgbClr val="FFBF0B"/>
        </a:hlink>
        <a:folHlink>
          <a:srgbClr val="CC9900"/>
        </a:folHlink>
      </a:clrScheme>
      <a:clrMap bg1="dk2" tx1="lt1" bg2="dk1" tx2="lt2" accent1="accent1" accent2="accent2" accent3="accent3" accent4="accent4" accent5="accent5" accent6="accent6" hlink="hlink" folHlink="folHlink"/>
    </a:extraClrScheme>
    <a:extraClrScheme>
      <a:clrScheme name="Bold Stripes 2">
        <a:dk1>
          <a:srgbClr val="000000"/>
        </a:dk1>
        <a:lt1>
          <a:srgbClr val="EAEAEA"/>
        </a:lt1>
        <a:dk2>
          <a:srgbClr val="003366"/>
        </a:dk2>
        <a:lt2>
          <a:srgbClr val="EAEAEA"/>
        </a:lt2>
        <a:accent1>
          <a:srgbClr val="FFFFFF"/>
        </a:accent1>
        <a:accent2>
          <a:srgbClr val="DDDDDD"/>
        </a:accent2>
        <a:accent3>
          <a:srgbClr val="F3F3F3"/>
        </a:accent3>
        <a:accent4>
          <a:srgbClr val="000000"/>
        </a:accent4>
        <a:accent5>
          <a:srgbClr val="FFFFFF"/>
        </a:accent5>
        <a:accent6>
          <a:srgbClr val="C8C8C8"/>
        </a:accent6>
        <a:hlink>
          <a:srgbClr val="336699"/>
        </a:hlink>
        <a:folHlink>
          <a:srgbClr val="9A0000"/>
        </a:folHlink>
      </a:clrScheme>
      <a:clrMap bg1="lt1" tx1="dk1" bg2="lt2" tx2="dk2" accent1="accent1" accent2="accent2" accent3="accent3" accent4="accent4" accent5="accent5" accent6="accent6" hlink="hlink" folHlink="folHlink"/>
    </a:extraClrScheme>
    <a:extraClrScheme>
      <a:clrScheme name="Bold Stripes 3">
        <a:dk1>
          <a:srgbClr val="000000"/>
        </a:dk1>
        <a:lt1>
          <a:srgbClr val="EAEAEA"/>
        </a:lt1>
        <a:dk2>
          <a:srgbClr val="000000"/>
        </a:dk2>
        <a:lt2>
          <a:srgbClr val="EAEAEA"/>
        </a:lt2>
        <a:accent1>
          <a:srgbClr val="FFFFFF"/>
        </a:accent1>
        <a:accent2>
          <a:srgbClr val="DDDDDD"/>
        </a:accent2>
        <a:accent3>
          <a:srgbClr val="F3F3F3"/>
        </a:accent3>
        <a:accent4>
          <a:srgbClr val="000000"/>
        </a:accent4>
        <a:accent5>
          <a:srgbClr val="FFFFFF"/>
        </a:accent5>
        <a:accent6>
          <a:srgbClr val="C8C8C8"/>
        </a:accent6>
        <a:hlink>
          <a:srgbClr val="777777"/>
        </a:hlink>
        <a:folHlink>
          <a:srgbClr val="969696"/>
        </a:folHlink>
      </a:clrScheme>
      <a:clrMap bg1="lt1" tx1="dk1" bg2="lt2" tx2="dk2" accent1="accent1" accent2="accent2" accent3="accent3" accent4="accent4" accent5="accent5" accent6="accent6" hlink="hlink" folHlink="folHlink"/>
    </a:extraClrScheme>
    <a:extraClrScheme>
      <a:clrScheme name="Bold Stripes 4">
        <a:dk1>
          <a:srgbClr val="492417"/>
        </a:dk1>
        <a:lt1>
          <a:srgbClr val="D4D5C3"/>
        </a:lt1>
        <a:dk2>
          <a:srgbClr val="6E4900"/>
        </a:dk2>
        <a:lt2>
          <a:srgbClr val="B9BA9C"/>
        </a:lt2>
        <a:accent1>
          <a:srgbClr val="DBD8CF"/>
        </a:accent1>
        <a:accent2>
          <a:srgbClr val="C7C8B0"/>
        </a:accent2>
        <a:accent3>
          <a:srgbClr val="E6E7DE"/>
        </a:accent3>
        <a:accent4>
          <a:srgbClr val="3D1D12"/>
        </a:accent4>
        <a:accent5>
          <a:srgbClr val="EAE9E4"/>
        </a:accent5>
        <a:accent6>
          <a:srgbClr val="B4B59F"/>
        </a:accent6>
        <a:hlink>
          <a:srgbClr val="CC9900"/>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untitled 1">
  <a:themeElements>
    <a:clrScheme name="">
      <a:dk1>
        <a:srgbClr val="000000"/>
      </a:dk1>
      <a:lt1>
        <a:srgbClr val="FFFFFF"/>
      </a:lt1>
      <a:dk2>
        <a:srgbClr val="000066"/>
      </a:dk2>
      <a:lt2>
        <a:srgbClr val="FFFF00"/>
      </a:lt2>
      <a:accent1>
        <a:srgbClr val="FF00FF"/>
      </a:accent1>
      <a:accent2>
        <a:srgbClr val="FF8000"/>
      </a:accent2>
      <a:accent3>
        <a:srgbClr val="AAAAB8"/>
      </a:accent3>
      <a:accent4>
        <a:srgbClr val="DADADA"/>
      </a:accent4>
      <a:accent5>
        <a:srgbClr val="FFAAFF"/>
      </a:accent5>
      <a:accent6>
        <a:srgbClr val="E77300"/>
      </a:accent6>
      <a:hlink>
        <a:srgbClr val="00FF00"/>
      </a:hlink>
      <a:folHlink>
        <a:srgbClr val="C0FFFF"/>
      </a:folHlink>
    </a:clrScheme>
    <a:fontScheme name="untitled 1">
      <a:majorFont>
        <a:latin typeface="Times"/>
        <a:ea typeface=""/>
        <a:cs typeface=""/>
      </a:majorFont>
      <a:minorFont>
        <a:latin typeface="Book Antiqu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untitled 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ntitled 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ntitled 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ntitled 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ntitled 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ntitled 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ntitled 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_Bar Code">
  <a:themeElements>
    <a:clrScheme name="">
      <a:dk1>
        <a:srgbClr val="808080"/>
      </a:dk1>
      <a:lt1>
        <a:srgbClr val="FFFFFF"/>
      </a:lt1>
      <a:dk2>
        <a:srgbClr val="000000"/>
      </a:dk2>
      <a:lt2>
        <a:srgbClr val="FFFFFF"/>
      </a:lt2>
      <a:accent1>
        <a:srgbClr val="FF6600"/>
      </a:accent1>
      <a:accent2>
        <a:srgbClr val="99CC00"/>
      </a:accent2>
      <a:accent3>
        <a:srgbClr val="AAAAAA"/>
      </a:accent3>
      <a:accent4>
        <a:srgbClr val="DADADA"/>
      </a:accent4>
      <a:accent5>
        <a:srgbClr val="FFB8AA"/>
      </a:accent5>
      <a:accent6>
        <a:srgbClr val="8AB900"/>
      </a:accent6>
      <a:hlink>
        <a:srgbClr val="960000"/>
      </a:hlink>
      <a:folHlink>
        <a:srgbClr val="4068AC"/>
      </a:folHlink>
    </a:clrScheme>
    <a:fontScheme name="Bar Code">
      <a:majorFont>
        <a:latin typeface="Helvetica"/>
        <a:ea typeface="Osaka"/>
        <a:cs typeface="Osaka"/>
      </a:majorFont>
      <a:minorFont>
        <a:latin typeface="Helvetica"/>
        <a:ea typeface="Osaka"/>
        <a:cs typeface="Osak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Bar Co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ar Co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ar Co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ar Co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ar Co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ar Co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ar Cod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ar Co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ar Co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ar Co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ar Co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ar Co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2_Bar Code">
  <a:themeElements>
    <a:clrScheme name="">
      <a:dk1>
        <a:srgbClr val="808080"/>
      </a:dk1>
      <a:lt1>
        <a:srgbClr val="FFFFFF"/>
      </a:lt1>
      <a:dk2>
        <a:srgbClr val="000000"/>
      </a:dk2>
      <a:lt2>
        <a:srgbClr val="FFFFFF"/>
      </a:lt2>
      <a:accent1>
        <a:srgbClr val="FF6600"/>
      </a:accent1>
      <a:accent2>
        <a:srgbClr val="99CC00"/>
      </a:accent2>
      <a:accent3>
        <a:srgbClr val="AAAAAA"/>
      </a:accent3>
      <a:accent4>
        <a:srgbClr val="DADADA"/>
      </a:accent4>
      <a:accent5>
        <a:srgbClr val="FFB8AA"/>
      </a:accent5>
      <a:accent6>
        <a:srgbClr val="8AB900"/>
      </a:accent6>
      <a:hlink>
        <a:srgbClr val="960000"/>
      </a:hlink>
      <a:folHlink>
        <a:srgbClr val="4068AC"/>
      </a:folHlink>
    </a:clrScheme>
    <a:fontScheme name="Bar Code">
      <a:majorFont>
        <a:latin typeface="Helvetica"/>
        <a:ea typeface="Osaka"/>
        <a:cs typeface="Osaka"/>
      </a:majorFont>
      <a:minorFont>
        <a:latin typeface="Helvetica"/>
        <a:ea typeface="Osaka"/>
        <a:cs typeface="Osak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lnDef>
  </a:objectDefaults>
  <a:extraClrSchemeLst>
    <a:extraClrScheme>
      <a:clrScheme name="Bar Co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ar Co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ar Co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ar Co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ar Co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ar Co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ar Cod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ar Co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ar Co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ar Co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ar Co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ar Co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Mac HD:Applications:Microsoft Office 2004:Templates:Presentations:Designs:Blank Presentation</Template>
  <TotalTime>7869</TotalTime>
  <Words>4129</Words>
  <Application>Microsoft Macintosh PowerPoint</Application>
  <PresentationFormat>On-screen Show (4:3)</PresentationFormat>
  <Paragraphs>707</Paragraphs>
  <Slides>71</Slides>
  <Notes>61</Notes>
  <HiddenSlides>0</HiddenSlides>
  <MMClips>0</MMClips>
  <ScaleCrop>false</ScaleCrop>
  <HeadingPairs>
    <vt:vector size="6" baseType="variant">
      <vt:variant>
        <vt:lpstr>Fonts Used</vt:lpstr>
      </vt:variant>
      <vt:variant>
        <vt:i4>12</vt:i4>
      </vt:variant>
      <vt:variant>
        <vt:lpstr>Theme</vt:lpstr>
      </vt:variant>
      <vt:variant>
        <vt:i4>24</vt:i4>
      </vt:variant>
      <vt:variant>
        <vt:lpstr>Slide Titles</vt:lpstr>
      </vt:variant>
      <vt:variant>
        <vt:i4>71</vt:i4>
      </vt:variant>
    </vt:vector>
  </HeadingPairs>
  <TitlesOfParts>
    <vt:vector size="107" baseType="lpstr">
      <vt:lpstr>Times</vt:lpstr>
      <vt:lpstr>Arial</vt:lpstr>
      <vt:lpstr>Arial Black</vt:lpstr>
      <vt:lpstr>Book Antiqua</vt:lpstr>
      <vt:lpstr>Copperplate Gothic Light</vt:lpstr>
      <vt:lpstr>Helvetica</vt:lpstr>
      <vt:lpstr>Impact</vt:lpstr>
      <vt:lpstr>Monotype Sorts</vt:lpstr>
      <vt:lpstr>Times New Roman</vt:lpstr>
      <vt:lpstr>Trebuchet MS</vt:lpstr>
      <vt:lpstr>Verdana</vt:lpstr>
      <vt:lpstr>Wingdings</vt:lpstr>
      <vt:lpstr>Blank Presentation</vt:lpstr>
      <vt:lpstr>untitled 1</vt:lpstr>
      <vt:lpstr>Bar Code</vt:lpstr>
      <vt:lpstr>Calm</vt:lpstr>
      <vt:lpstr>Bold Stripes</vt:lpstr>
      <vt:lpstr>1_untitled 1</vt:lpstr>
      <vt:lpstr>1_Bar Code</vt:lpstr>
      <vt:lpstr>2_Bar Code</vt:lpstr>
      <vt:lpstr>1_Blank Presentation</vt:lpstr>
      <vt:lpstr>2_Calm</vt:lpstr>
      <vt:lpstr>Default Design</vt:lpstr>
      <vt:lpstr>Pulse</vt:lpstr>
      <vt:lpstr>Skyline</vt:lpstr>
      <vt:lpstr>1_Default Design</vt:lpstr>
      <vt:lpstr>Schmooze</vt:lpstr>
      <vt:lpstr>Expedition</vt:lpstr>
      <vt:lpstr>Alchemy</vt:lpstr>
      <vt:lpstr>Blends</vt:lpstr>
      <vt:lpstr>2_Blank Presentation</vt:lpstr>
      <vt:lpstr>1_Schmooze</vt:lpstr>
      <vt:lpstr>Justice</vt:lpstr>
      <vt:lpstr>1_Blends</vt:lpstr>
      <vt:lpstr>Network</vt:lpstr>
      <vt:lpstr>2_Default Design</vt:lpstr>
      <vt:lpstr>Exegetical Outlining</vt:lpstr>
      <vt:lpstr>Let's first get an overview of the entire expository sermon preparation process...</vt:lpstr>
      <vt:lpstr>The Preparing Expository Sermons Process</vt:lpstr>
      <vt:lpstr>1.  Study the Text</vt:lpstr>
      <vt:lpstr>1.  Study the Text</vt:lpstr>
      <vt:lpstr>1.  Study the Text</vt:lpstr>
      <vt:lpstr>Let's try it on Matthew 18:15-20</vt:lpstr>
      <vt:lpstr>Matthew 18:15-20 (NIV 1984 ed.)</vt:lpstr>
      <vt:lpstr>Matthew 5:23-24</vt:lpstr>
      <vt:lpstr>Matthew's Relational Pillars</vt:lpstr>
      <vt:lpstr>Matthew 5:23-24</vt:lpstr>
      <vt:lpstr>Matthew's Relational Pillars</vt:lpstr>
      <vt:lpstr>How do we restore sinning Christians properly?</vt:lpstr>
      <vt:lpstr>Matthew 18</vt:lpstr>
      <vt:lpstr>Matthew 18:15-20 (NIV 1984 ed.)</vt:lpstr>
      <vt:lpstr>The Point of Verses 15-17</vt:lpstr>
      <vt:lpstr>Our Goal:</vt:lpstr>
      <vt:lpstr>Restore People in Sin</vt:lpstr>
      <vt:lpstr>God's 4-step restoring process…</vt:lpstr>
      <vt:lpstr>Step 1 to Restoration  Talk to the person by yourself</vt:lpstr>
      <vt:lpstr>Matthew's Relational Pillars</vt:lpstr>
      <vt:lpstr>Go in Person</vt:lpstr>
      <vt:lpstr>Matthew's Relational Pillars</vt:lpstr>
      <vt:lpstr>Why don't we confront others?</vt:lpstr>
      <vt:lpstr>Step 1 to Restoration  Talk to the person by yourself</vt:lpstr>
      <vt:lpstr>Step 2 to Restoration   Take 1-2 others along</vt:lpstr>
      <vt:lpstr>Questions on Step 2</vt:lpstr>
      <vt:lpstr>Deut. 19:15</vt:lpstr>
      <vt:lpstr>Step 3 to Restoration   Expose the sin to the entire church</vt:lpstr>
      <vt:lpstr>Why tell the whole church?</vt:lpstr>
      <vt:lpstr>Step 4 to Restoration  Treat the person like an unbeliever</vt:lpstr>
      <vt:lpstr>Sins Worthy of Discipline</vt:lpstr>
      <vt:lpstr>Sins Worthy of Discipline</vt:lpstr>
      <vt:lpstr>The Point of Verses 15-17</vt:lpstr>
      <vt:lpstr>God's 4-step restoring process…</vt:lpstr>
      <vt:lpstr>Our 2nd question is answered in verses 18-20: Why do we restore sinning Christians properly?</vt:lpstr>
      <vt:lpstr>The Point of Verses 18-20</vt:lpstr>
      <vt:lpstr>Why discipline?   When the church seeks to restore someone…</vt:lpstr>
      <vt:lpstr>A Better Translation…</vt:lpstr>
      <vt:lpstr>Matthew 18:19</vt:lpstr>
      <vt:lpstr>Psalm 82:1, 6  (to Israel's rulers/gods) </vt:lpstr>
      <vt:lpstr>Why discipline?   When the church seeks to restore someone…</vt:lpstr>
      <vt:lpstr>Matthew 18:20</vt:lpstr>
      <vt:lpstr>Exegetical Idea:</vt:lpstr>
      <vt:lpstr>We can exegete music too</vt:lpstr>
      <vt:lpstr>Verse 1</vt:lpstr>
      <vt:lpstr>Verse 2</vt:lpstr>
      <vt:lpstr>Verse 3</vt:lpstr>
      <vt:lpstr>Verse 4</vt:lpstr>
      <vt:lpstr>Every talk needs focus!</vt:lpstr>
      <vt:lpstr>What do you do for a living?</vt:lpstr>
      <vt:lpstr>Could you be more vague?</vt:lpstr>
      <vt:lpstr>The Preparing Expository Sermons Process</vt:lpstr>
      <vt:lpstr>Exegetical Outlining</vt:lpstr>
      <vt:lpstr>A good process can help get the right meaning of the text</vt:lpstr>
      <vt:lpstr>Three Steps to Exegetical Outlining (Basic Form)</vt:lpstr>
      <vt:lpstr>Aphek Turkish Fortress</vt:lpstr>
      <vt:lpstr>Nimrod's Fortress</vt:lpstr>
      <vt:lpstr>Verse 1</vt:lpstr>
      <vt:lpstr>Verse 1</vt:lpstr>
      <vt:lpstr>Three Steps to Exegetical Outlining (Basic Form)</vt:lpstr>
      <vt:lpstr>Verse 1</vt:lpstr>
      <vt:lpstr>Summing up vv. 1-2 into a Main Point </vt:lpstr>
      <vt:lpstr>Needed in Your Main Idea…</vt:lpstr>
      <vt:lpstr>Verse 1</vt:lpstr>
      <vt:lpstr>Verse 2</vt:lpstr>
      <vt:lpstr>Verse 3</vt:lpstr>
      <vt:lpstr>Verse 4</vt:lpstr>
      <vt:lpstr>Needed in Your Main Idea…</vt:lpstr>
      <vt:lpstr>Black</vt:lpstr>
      <vt:lpstr>Preaching (Homiletics) link at BibleStudyDownloads.org</vt:lpstr>
    </vt:vector>
  </TitlesOfParts>
  <Company>McGraw-Hill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   </dc:creator>
  <cp:lastModifiedBy>Rick Griffith</cp:lastModifiedBy>
  <cp:revision>171</cp:revision>
  <cp:lastPrinted>2006-08-09T22:14:23Z</cp:lastPrinted>
  <dcterms:created xsi:type="dcterms:W3CDTF">2010-04-13T03:18:02Z</dcterms:created>
  <dcterms:modified xsi:type="dcterms:W3CDTF">2023-02-15T10:52:21Z</dcterms:modified>
</cp:coreProperties>
</file>